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53" r:id="rId3"/>
    <p:sldId id="354" r:id="rId4"/>
    <p:sldId id="616" r:id="rId5"/>
    <p:sldId id="618" r:id="rId6"/>
    <p:sldId id="360" r:id="rId7"/>
    <p:sldId id="619" r:id="rId8"/>
    <p:sldId id="620" r:id="rId9"/>
    <p:sldId id="338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0"/>
    <a:srgbClr val="FF0505"/>
    <a:srgbClr val="EA0000"/>
    <a:srgbClr val="444444"/>
    <a:srgbClr val="0FCED3"/>
    <a:srgbClr val="D60093"/>
    <a:srgbClr val="CC33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17" autoAdjust="0"/>
    <p:restoredTop sz="99548" autoAdjust="0"/>
  </p:normalViewPr>
  <p:slideViewPr>
    <p:cSldViewPr>
      <p:cViewPr varScale="1">
        <p:scale>
          <a:sx n="83" d="100"/>
          <a:sy n="83" d="100"/>
        </p:scale>
        <p:origin x="1096" y="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4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23F95E-B17D-4159-A7A2-36DB95BAC1A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E104426-8ED1-4AE1-84FF-27E52BECA41B}">
      <dgm:prSet phldrT="[Text]" custT="1"/>
      <dgm:spPr/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baca</a:t>
          </a:r>
          <a:r>
            <a:rPr lang="en-US" sz="1800" dirty="0">
              <a:solidFill>
                <a:schemeClr val="tx1"/>
              </a:solidFill>
            </a:rPr>
            <a:t> data </a:t>
          </a:r>
          <a:r>
            <a:rPr lang="en-US" sz="1800" dirty="0" err="1">
              <a:solidFill>
                <a:schemeClr val="tx1"/>
              </a:solidFill>
            </a:rPr>
            <a:t>secara</a:t>
          </a:r>
          <a:r>
            <a:rPr lang="en-US" sz="1800" dirty="0">
              <a:solidFill>
                <a:schemeClr val="tx1"/>
              </a:solidFill>
            </a:rPr>
            <a:t> online oleh auditor</a:t>
          </a:r>
        </a:p>
      </dgm:t>
    </dgm:pt>
    <dgm:pt modelId="{12ADC9C1-B922-4141-9B3D-D6E1C78A3D99}" type="parTrans" cxnId="{94C3D6BE-74C4-4038-BA95-96706DBD9ED0}">
      <dgm:prSet/>
      <dgm:spPr/>
      <dgm:t>
        <a:bodyPr/>
        <a:lstStyle/>
        <a:p>
          <a:endParaRPr lang="en-US"/>
        </a:p>
      </dgm:t>
    </dgm:pt>
    <dgm:pt modelId="{9ED59355-BA48-424D-98C4-FE82F12E12C0}" type="sibTrans" cxnId="{94C3D6BE-74C4-4038-BA95-96706DBD9ED0}">
      <dgm:prSet/>
      <dgm:spPr/>
      <dgm:t>
        <a:bodyPr/>
        <a:lstStyle/>
        <a:p>
          <a:endParaRPr lang="en-US"/>
        </a:p>
      </dgm:t>
    </dgm:pt>
    <dgm:pt modelId="{3D07FCD7-76C9-4023-9DBA-89974C1C02F6}">
      <dgm:prSet phldrT="[Text]" custT="1"/>
      <dgm:spPr/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Menulis</a:t>
          </a:r>
          <a:endParaRPr lang="en-US" sz="1800" dirty="0">
            <a:solidFill>
              <a:schemeClr val="tx1"/>
            </a:solidFill>
          </a:endParaRPr>
        </a:p>
        <a:p>
          <a:r>
            <a:rPr lang="en-US" sz="1800" dirty="0" err="1">
              <a:solidFill>
                <a:schemeClr val="tx1"/>
              </a:solidFill>
            </a:rPr>
            <a:t>kan</a:t>
          </a:r>
          <a:r>
            <a:rPr lang="en-US" sz="1800" dirty="0">
              <a:solidFill>
                <a:schemeClr val="tx1"/>
              </a:solidFill>
            </a:rPr>
            <a:t> draft </a:t>
          </a:r>
          <a:r>
            <a:rPr lang="en-US" sz="1800" dirty="0" err="1">
              <a:solidFill>
                <a:schemeClr val="tx1"/>
              </a:solidFill>
            </a:rPr>
            <a:t>laporan</a:t>
          </a:r>
          <a:r>
            <a:rPr lang="en-US" sz="1800" dirty="0">
              <a:solidFill>
                <a:schemeClr val="tx1"/>
              </a:solidFill>
            </a:rPr>
            <a:t> oleh auditor</a:t>
          </a:r>
        </a:p>
      </dgm:t>
    </dgm:pt>
    <dgm:pt modelId="{18A1AF23-28F6-4087-9E82-9DE0097A7923}" type="parTrans" cxnId="{E3748277-5EAA-4D9B-9F77-92A74FEB306C}">
      <dgm:prSet/>
      <dgm:spPr/>
      <dgm:t>
        <a:bodyPr/>
        <a:lstStyle/>
        <a:p>
          <a:endParaRPr lang="en-US"/>
        </a:p>
      </dgm:t>
    </dgm:pt>
    <dgm:pt modelId="{8054541A-A647-42EA-A430-C6122CFA99C7}" type="sibTrans" cxnId="{E3748277-5EAA-4D9B-9F77-92A74FEB306C}">
      <dgm:prSet/>
      <dgm:spPr/>
      <dgm:t>
        <a:bodyPr/>
        <a:lstStyle/>
        <a:p>
          <a:endParaRPr lang="en-US"/>
        </a:p>
      </dgm:t>
    </dgm:pt>
    <dgm:pt modelId="{1EB0CB74-C368-405E-8281-E8286E848089}">
      <dgm:prSet phldrT="[Text]" custT="1"/>
      <dgm:spPr/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Konsolidasi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temuan</a:t>
          </a:r>
          <a:r>
            <a:rPr lang="en-US" sz="1800" dirty="0">
              <a:solidFill>
                <a:schemeClr val="tx1"/>
              </a:solidFill>
            </a:rPr>
            <a:t> oleh </a:t>
          </a:r>
          <a:r>
            <a:rPr lang="en-US" sz="1800" dirty="0" err="1">
              <a:solidFill>
                <a:schemeClr val="tx1"/>
              </a:solidFill>
            </a:rPr>
            <a:t>tim</a:t>
          </a:r>
          <a:r>
            <a:rPr lang="en-US" sz="1800" dirty="0">
              <a:solidFill>
                <a:schemeClr val="tx1"/>
              </a:solidFill>
            </a:rPr>
            <a:t> auditor</a:t>
          </a:r>
        </a:p>
      </dgm:t>
    </dgm:pt>
    <dgm:pt modelId="{D03A97A0-3654-4DAD-B5D3-F3468B38F46C}" type="parTrans" cxnId="{CD487325-809A-4B74-A2D7-4E1F3F078B94}">
      <dgm:prSet/>
      <dgm:spPr/>
      <dgm:t>
        <a:bodyPr/>
        <a:lstStyle/>
        <a:p>
          <a:endParaRPr lang="en-US"/>
        </a:p>
      </dgm:t>
    </dgm:pt>
    <dgm:pt modelId="{7D4541D6-89E1-4D0E-8CA8-9005B268DAAD}" type="sibTrans" cxnId="{CD487325-809A-4B74-A2D7-4E1F3F078B94}">
      <dgm:prSet/>
      <dgm:spPr/>
      <dgm:t>
        <a:bodyPr/>
        <a:lstStyle/>
        <a:p>
          <a:endParaRPr lang="en-US"/>
        </a:p>
      </dgm:t>
    </dgm:pt>
    <dgm:pt modelId="{20226BB6-393C-4CB1-BFD2-DE38CE874D72}">
      <dgm:prSet phldrT="[Text]" custT="1"/>
      <dgm:spPr/>
      <dgm:t>
        <a:bodyPr/>
        <a:lstStyle/>
        <a:p>
          <a:r>
            <a:rPr lang="en-US" sz="1800" dirty="0">
              <a:solidFill>
                <a:schemeClr val="tx1"/>
              </a:solidFill>
            </a:rPr>
            <a:t>Men-</a:t>
          </a:r>
          <a:r>
            <a:rPr lang="en-US" sz="1800" dirty="0" err="1">
              <a:solidFill>
                <a:schemeClr val="tx1"/>
              </a:solidFill>
            </a:rPr>
            <a:t>jadwalkan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konfirmasi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temuan</a:t>
          </a:r>
          <a:r>
            <a:rPr lang="en-US" sz="1800" dirty="0">
              <a:solidFill>
                <a:schemeClr val="tx1"/>
              </a:solidFill>
            </a:rPr>
            <a:t> oleh auditor </a:t>
          </a:r>
          <a:r>
            <a:rPr lang="en-US" sz="1800" dirty="0" err="1">
              <a:solidFill>
                <a:schemeClr val="tx1"/>
              </a:solidFill>
            </a:rPr>
            <a:t>ke</a:t>
          </a:r>
          <a:r>
            <a:rPr lang="en-US" sz="1800" dirty="0">
              <a:solidFill>
                <a:schemeClr val="tx1"/>
              </a:solidFill>
            </a:rPr>
            <a:t> auditee</a:t>
          </a:r>
        </a:p>
      </dgm:t>
    </dgm:pt>
    <dgm:pt modelId="{FE43CE7C-F8A5-43AD-8EEE-F5C67EE78CDE}" type="parTrans" cxnId="{8BA412F1-77B4-409F-9178-C61162C2543E}">
      <dgm:prSet/>
      <dgm:spPr/>
      <dgm:t>
        <a:bodyPr/>
        <a:lstStyle/>
        <a:p>
          <a:endParaRPr lang="en-US"/>
        </a:p>
      </dgm:t>
    </dgm:pt>
    <dgm:pt modelId="{9B37EAD2-3AA5-46B8-BE5E-6518B4F341CA}" type="sibTrans" cxnId="{8BA412F1-77B4-409F-9178-C61162C2543E}">
      <dgm:prSet/>
      <dgm:spPr/>
      <dgm:t>
        <a:bodyPr/>
        <a:lstStyle/>
        <a:p>
          <a:endParaRPr lang="en-US"/>
        </a:p>
      </dgm:t>
    </dgm:pt>
    <dgm:pt modelId="{D1B458D1-3CDD-4EA2-9C16-BD28D5A9B973}">
      <dgm:prSet phldrT="[Text]" custT="1"/>
      <dgm:spPr/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Wawancara</a:t>
          </a:r>
          <a:r>
            <a:rPr lang="en-US" sz="1800" dirty="0">
              <a:solidFill>
                <a:schemeClr val="tx1"/>
              </a:solidFill>
            </a:rPr>
            <a:t>/</a:t>
          </a:r>
          <a:r>
            <a:rPr lang="en-US" sz="1800" dirty="0" err="1">
              <a:solidFill>
                <a:schemeClr val="tx1"/>
              </a:solidFill>
            </a:rPr>
            <a:t>konfirmasi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temuan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ke</a:t>
          </a:r>
          <a:r>
            <a:rPr lang="en-US" sz="1800" dirty="0">
              <a:solidFill>
                <a:schemeClr val="tx1"/>
              </a:solidFill>
            </a:rPr>
            <a:t> auditee</a:t>
          </a:r>
        </a:p>
      </dgm:t>
    </dgm:pt>
    <dgm:pt modelId="{D8B6931D-C809-46B8-96FE-7B4F7D026E27}" type="parTrans" cxnId="{9A9B2A5A-2E74-4CF4-9292-2ED0A8AF9E59}">
      <dgm:prSet/>
      <dgm:spPr/>
      <dgm:t>
        <a:bodyPr/>
        <a:lstStyle/>
        <a:p>
          <a:endParaRPr lang="en-US"/>
        </a:p>
      </dgm:t>
    </dgm:pt>
    <dgm:pt modelId="{017C191D-C6CB-4EF4-9A59-3107E99C8E22}" type="sibTrans" cxnId="{9A9B2A5A-2E74-4CF4-9292-2ED0A8AF9E59}">
      <dgm:prSet/>
      <dgm:spPr/>
      <dgm:t>
        <a:bodyPr/>
        <a:lstStyle/>
        <a:p>
          <a:endParaRPr lang="en-US"/>
        </a:p>
      </dgm:t>
    </dgm:pt>
    <dgm:pt modelId="{C9D45639-F472-49D3-BE42-5B70748CCEEF}">
      <dgm:prSet phldrT="[Text]" custT="1"/>
      <dgm:spPr/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Menyepakati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hasil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temuan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bersama</a:t>
          </a:r>
          <a:r>
            <a:rPr lang="en-US" sz="1800" dirty="0">
              <a:solidFill>
                <a:schemeClr val="tx1"/>
              </a:solidFill>
            </a:rPr>
            <a:t> auditee</a:t>
          </a:r>
        </a:p>
      </dgm:t>
    </dgm:pt>
    <dgm:pt modelId="{DC63F745-1201-497D-97CA-B729C4712F76}" type="parTrans" cxnId="{2C72DAF7-2594-4E82-B80F-D5DF60D039DB}">
      <dgm:prSet/>
      <dgm:spPr/>
      <dgm:t>
        <a:bodyPr/>
        <a:lstStyle/>
        <a:p>
          <a:endParaRPr lang="en-US"/>
        </a:p>
      </dgm:t>
    </dgm:pt>
    <dgm:pt modelId="{293341D9-B847-4860-86CC-63396F24C3DB}" type="sibTrans" cxnId="{2C72DAF7-2594-4E82-B80F-D5DF60D039DB}">
      <dgm:prSet/>
      <dgm:spPr/>
      <dgm:t>
        <a:bodyPr/>
        <a:lstStyle/>
        <a:p>
          <a:endParaRPr lang="en-US"/>
        </a:p>
      </dgm:t>
    </dgm:pt>
    <dgm:pt modelId="{56323EA2-E666-47EE-8080-78F3B76CD8DE}">
      <dgm:prSet phldrT="[Text]" custT="1"/>
      <dgm:spPr/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Finalisasi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laporan</a:t>
          </a:r>
          <a:r>
            <a:rPr lang="en-US" sz="1800" dirty="0">
              <a:solidFill>
                <a:schemeClr val="tx1"/>
              </a:solidFill>
            </a:rPr>
            <a:t> AMI </a:t>
          </a:r>
          <a:r>
            <a:rPr lang="en-US" sz="1800" dirty="0" err="1">
              <a:solidFill>
                <a:schemeClr val="tx1"/>
              </a:solidFill>
            </a:rPr>
            <a:t>untuk</a:t>
          </a:r>
          <a:r>
            <a:rPr lang="en-US" sz="1800" dirty="0">
              <a:solidFill>
                <a:schemeClr val="tx1"/>
              </a:solidFill>
            </a:rPr>
            <a:t> di </a:t>
          </a:r>
          <a:r>
            <a:rPr lang="en-US" sz="1800" dirty="0" err="1">
              <a:solidFill>
                <a:schemeClr val="tx1"/>
              </a:solidFill>
            </a:rPr>
            <a:t>tandatangani</a:t>
          </a:r>
          <a:endParaRPr lang="en-US" sz="1800" dirty="0">
            <a:solidFill>
              <a:schemeClr val="tx1"/>
            </a:solidFill>
          </a:endParaRPr>
        </a:p>
      </dgm:t>
    </dgm:pt>
    <dgm:pt modelId="{604157C4-05BE-45A4-AB09-B30657DB8839}" type="parTrans" cxnId="{94467290-2831-4725-999E-CFEECC146C7D}">
      <dgm:prSet/>
      <dgm:spPr/>
      <dgm:t>
        <a:bodyPr/>
        <a:lstStyle/>
        <a:p>
          <a:endParaRPr lang="en-US"/>
        </a:p>
      </dgm:t>
    </dgm:pt>
    <dgm:pt modelId="{70FF116F-3CC4-4F93-BD46-97BF22D707B3}" type="sibTrans" cxnId="{94467290-2831-4725-999E-CFEECC146C7D}">
      <dgm:prSet/>
      <dgm:spPr/>
      <dgm:t>
        <a:bodyPr/>
        <a:lstStyle/>
        <a:p>
          <a:endParaRPr lang="en-US"/>
        </a:p>
      </dgm:t>
    </dgm:pt>
    <dgm:pt modelId="{603E7C43-C7AD-4DEB-A437-C47CA280CB1A}" type="pres">
      <dgm:prSet presAssocID="{3623F95E-B17D-4159-A7A2-36DB95BAC1AB}" presName="CompostProcess" presStyleCnt="0">
        <dgm:presLayoutVars>
          <dgm:dir/>
          <dgm:resizeHandles val="exact"/>
        </dgm:presLayoutVars>
      </dgm:prSet>
      <dgm:spPr/>
    </dgm:pt>
    <dgm:pt modelId="{281268BF-AFEE-4B0A-8583-026ED8B30591}" type="pres">
      <dgm:prSet presAssocID="{3623F95E-B17D-4159-A7A2-36DB95BAC1AB}" presName="arrow" presStyleLbl="bgShp" presStyleIdx="0" presStyleCnt="1" custScaleX="117647" custLinFactNeighborX="-245"/>
      <dgm:spPr>
        <a:solidFill>
          <a:schemeClr val="accent1">
            <a:lumMod val="50000"/>
          </a:schemeClr>
        </a:solidFill>
      </dgm:spPr>
    </dgm:pt>
    <dgm:pt modelId="{8D760DE7-29F1-485E-AE6D-9C29B699AE3A}" type="pres">
      <dgm:prSet presAssocID="{3623F95E-B17D-4159-A7A2-36DB95BAC1AB}" presName="linearProcess" presStyleCnt="0"/>
      <dgm:spPr/>
    </dgm:pt>
    <dgm:pt modelId="{015DC1A9-14B5-4692-9298-A496B9B5316C}" type="pres">
      <dgm:prSet presAssocID="{9E104426-8ED1-4AE1-84FF-27E52BECA41B}" presName="textNode" presStyleLbl="node1" presStyleIdx="0" presStyleCnt="7" custScaleY="184376" custLinFactNeighborX="26709" custLinFactNeighborY="2887">
        <dgm:presLayoutVars>
          <dgm:bulletEnabled val="1"/>
        </dgm:presLayoutVars>
      </dgm:prSet>
      <dgm:spPr/>
    </dgm:pt>
    <dgm:pt modelId="{68FB6DA1-DAE5-44A6-AB2E-D95C21497BB2}" type="pres">
      <dgm:prSet presAssocID="{9ED59355-BA48-424D-98C4-FE82F12E12C0}" presName="sibTrans" presStyleCnt="0"/>
      <dgm:spPr/>
    </dgm:pt>
    <dgm:pt modelId="{8299D914-1694-42D8-ACE2-7E589E69ABC6}" type="pres">
      <dgm:prSet presAssocID="{3D07FCD7-76C9-4023-9DBA-89974C1C02F6}" presName="textNode" presStyleLbl="node1" presStyleIdx="1" presStyleCnt="7" custScaleX="115646" custScaleY="178125" custLinFactNeighborX="-6282" custLinFactNeighborY="2887">
        <dgm:presLayoutVars>
          <dgm:bulletEnabled val="1"/>
        </dgm:presLayoutVars>
      </dgm:prSet>
      <dgm:spPr/>
    </dgm:pt>
    <dgm:pt modelId="{C780446F-032B-42DE-B450-C5B5625F2DC9}" type="pres">
      <dgm:prSet presAssocID="{8054541A-A647-42EA-A430-C6122CFA99C7}" presName="sibTrans" presStyleCnt="0"/>
      <dgm:spPr/>
    </dgm:pt>
    <dgm:pt modelId="{0D6E834B-675C-4698-BE13-15FE43C1202E}" type="pres">
      <dgm:prSet presAssocID="{1EB0CB74-C368-405E-8281-E8286E848089}" presName="textNode" presStyleLbl="node1" presStyleIdx="2" presStyleCnt="7" custScaleX="127861" custScaleY="178125" custLinFactNeighborX="-9582" custLinFactNeighborY="-1218">
        <dgm:presLayoutVars>
          <dgm:bulletEnabled val="1"/>
        </dgm:presLayoutVars>
      </dgm:prSet>
      <dgm:spPr/>
    </dgm:pt>
    <dgm:pt modelId="{911F56A7-686F-4DAC-ADF6-7590BA728EBD}" type="pres">
      <dgm:prSet presAssocID="{7D4541D6-89E1-4D0E-8CA8-9005B268DAAD}" presName="sibTrans" presStyleCnt="0"/>
      <dgm:spPr/>
    </dgm:pt>
    <dgm:pt modelId="{7B2E0C58-83A8-4197-8671-01776B4D9E1E}" type="pres">
      <dgm:prSet presAssocID="{20226BB6-393C-4CB1-BFD2-DE38CE874D72}" presName="textNode" presStyleLbl="node1" presStyleIdx="3" presStyleCnt="7" custScaleX="129948" custScaleY="178125" custLinFactNeighborX="-18548" custLinFactNeighborY="-1218">
        <dgm:presLayoutVars>
          <dgm:bulletEnabled val="1"/>
        </dgm:presLayoutVars>
      </dgm:prSet>
      <dgm:spPr/>
    </dgm:pt>
    <dgm:pt modelId="{AA28931D-375D-494B-9BE4-FE17B1654C81}" type="pres">
      <dgm:prSet presAssocID="{9B37EAD2-3AA5-46B8-BE5E-6518B4F341CA}" presName="sibTrans" presStyleCnt="0"/>
      <dgm:spPr/>
    </dgm:pt>
    <dgm:pt modelId="{EE9A7069-ACE6-4BF8-A4C1-3559A36A4BDA}" type="pres">
      <dgm:prSet presAssocID="{D1B458D1-3CDD-4EA2-9C16-BD28D5A9B973}" presName="textNode" presStyleLbl="node1" presStyleIdx="4" presStyleCnt="7" custScaleX="124702" custScaleY="178125" custLinFactNeighborX="-5809" custLinFactNeighborY="-1218">
        <dgm:presLayoutVars>
          <dgm:bulletEnabled val="1"/>
        </dgm:presLayoutVars>
      </dgm:prSet>
      <dgm:spPr/>
    </dgm:pt>
    <dgm:pt modelId="{229B7827-215D-4E43-A5B1-789AC13BB02A}" type="pres">
      <dgm:prSet presAssocID="{017C191D-C6CB-4EF4-9A59-3107E99C8E22}" presName="sibTrans" presStyleCnt="0"/>
      <dgm:spPr/>
    </dgm:pt>
    <dgm:pt modelId="{6739C593-D49B-4925-AD19-DC885221FE0C}" type="pres">
      <dgm:prSet presAssocID="{C9D45639-F472-49D3-BE42-5B70748CCEEF}" presName="textNode" presStyleLbl="node1" presStyleIdx="5" presStyleCnt="7" custScaleX="109560" custScaleY="178125" custLinFactNeighborX="9720" custLinFactNeighborY="-1218">
        <dgm:presLayoutVars>
          <dgm:bulletEnabled val="1"/>
        </dgm:presLayoutVars>
      </dgm:prSet>
      <dgm:spPr/>
    </dgm:pt>
    <dgm:pt modelId="{DC46917B-F120-4867-AAC6-FEA05FF622F5}" type="pres">
      <dgm:prSet presAssocID="{293341D9-B847-4860-86CC-63396F24C3DB}" presName="sibTrans" presStyleCnt="0"/>
      <dgm:spPr/>
    </dgm:pt>
    <dgm:pt modelId="{2DF08D7B-9D8D-460C-BDBE-0F216DD1D35E}" type="pres">
      <dgm:prSet presAssocID="{56323EA2-E666-47EE-8080-78F3B76CD8DE}" presName="textNode" presStyleLbl="node1" presStyleIdx="6" presStyleCnt="7" custScaleX="107042" custScaleY="178125" custLinFactNeighborX="25251" custLinFactNeighborY="776">
        <dgm:presLayoutVars>
          <dgm:bulletEnabled val="1"/>
        </dgm:presLayoutVars>
      </dgm:prSet>
      <dgm:spPr/>
    </dgm:pt>
  </dgm:ptLst>
  <dgm:cxnLst>
    <dgm:cxn modelId="{7DCF401A-E546-45DE-A90C-5AE84858CDF1}" type="presOf" srcId="{56323EA2-E666-47EE-8080-78F3B76CD8DE}" destId="{2DF08D7B-9D8D-460C-BDBE-0F216DD1D35E}" srcOrd="0" destOrd="0" presId="urn:microsoft.com/office/officeart/2005/8/layout/hProcess9"/>
    <dgm:cxn modelId="{CD487325-809A-4B74-A2D7-4E1F3F078B94}" srcId="{3623F95E-B17D-4159-A7A2-36DB95BAC1AB}" destId="{1EB0CB74-C368-405E-8281-E8286E848089}" srcOrd="2" destOrd="0" parTransId="{D03A97A0-3654-4DAD-B5D3-F3468B38F46C}" sibTransId="{7D4541D6-89E1-4D0E-8CA8-9005B268DAAD}"/>
    <dgm:cxn modelId="{586BE639-4A99-43B2-A7F7-2A1D6FEF5523}" type="presOf" srcId="{20226BB6-393C-4CB1-BFD2-DE38CE874D72}" destId="{7B2E0C58-83A8-4197-8671-01776B4D9E1E}" srcOrd="0" destOrd="0" presId="urn:microsoft.com/office/officeart/2005/8/layout/hProcess9"/>
    <dgm:cxn modelId="{A13CF967-E6B9-4B79-883E-859B1A871A1A}" type="presOf" srcId="{D1B458D1-3CDD-4EA2-9C16-BD28D5A9B973}" destId="{EE9A7069-ACE6-4BF8-A4C1-3559A36A4BDA}" srcOrd="0" destOrd="0" presId="urn:microsoft.com/office/officeart/2005/8/layout/hProcess9"/>
    <dgm:cxn modelId="{E240E26D-5A34-4C2D-8983-72B0415A78CB}" type="presOf" srcId="{9E104426-8ED1-4AE1-84FF-27E52BECA41B}" destId="{015DC1A9-14B5-4692-9298-A496B9B5316C}" srcOrd="0" destOrd="0" presId="urn:microsoft.com/office/officeart/2005/8/layout/hProcess9"/>
    <dgm:cxn modelId="{085BA770-B69F-4574-A0B3-26AB1340E08D}" type="presOf" srcId="{C9D45639-F472-49D3-BE42-5B70748CCEEF}" destId="{6739C593-D49B-4925-AD19-DC885221FE0C}" srcOrd="0" destOrd="0" presId="urn:microsoft.com/office/officeart/2005/8/layout/hProcess9"/>
    <dgm:cxn modelId="{E3748277-5EAA-4D9B-9F77-92A74FEB306C}" srcId="{3623F95E-B17D-4159-A7A2-36DB95BAC1AB}" destId="{3D07FCD7-76C9-4023-9DBA-89974C1C02F6}" srcOrd="1" destOrd="0" parTransId="{18A1AF23-28F6-4087-9E82-9DE0097A7923}" sibTransId="{8054541A-A647-42EA-A430-C6122CFA99C7}"/>
    <dgm:cxn modelId="{9A9B2A5A-2E74-4CF4-9292-2ED0A8AF9E59}" srcId="{3623F95E-B17D-4159-A7A2-36DB95BAC1AB}" destId="{D1B458D1-3CDD-4EA2-9C16-BD28D5A9B973}" srcOrd="4" destOrd="0" parTransId="{D8B6931D-C809-46B8-96FE-7B4F7D026E27}" sibTransId="{017C191D-C6CB-4EF4-9A59-3107E99C8E22}"/>
    <dgm:cxn modelId="{94467290-2831-4725-999E-CFEECC146C7D}" srcId="{3623F95E-B17D-4159-A7A2-36DB95BAC1AB}" destId="{56323EA2-E666-47EE-8080-78F3B76CD8DE}" srcOrd="6" destOrd="0" parTransId="{604157C4-05BE-45A4-AB09-B30657DB8839}" sibTransId="{70FF116F-3CC4-4F93-BD46-97BF22D707B3}"/>
    <dgm:cxn modelId="{E897DA90-46CD-4BCF-B0C2-CEAB14A73119}" type="presOf" srcId="{1EB0CB74-C368-405E-8281-E8286E848089}" destId="{0D6E834B-675C-4698-BE13-15FE43C1202E}" srcOrd="0" destOrd="0" presId="urn:microsoft.com/office/officeart/2005/8/layout/hProcess9"/>
    <dgm:cxn modelId="{07B0A5B7-B6DC-4E71-BB3B-B0E47E666067}" type="presOf" srcId="{3623F95E-B17D-4159-A7A2-36DB95BAC1AB}" destId="{603E7C43-C7AD-4DEB-A437-C47CA280CB1A}" srcOrd="0" destOrd="0" presId="urn:microsoft.com/office/officeart/2005/8/layout/hProcess9"/>
    <dgm:cxn modelId="{94C3D6BE-74C4-4038-BA95-96706DBD9ED0}" srcId="{3623F95E-B17D-4159-A7A2-36DB95BAC1AB}" destId="{9E104426-8ED1-4AE1-84FF-27E52BECA41B}" srcOrd="0" destOrd="0" parTransId="{12ADC9C1-B922-4141-9B3D-D6E1C78A3D99}" sibTransId="{9ED59355-BA48-424D-98C4-FE82F12E12C0}"/>
    <dgm:cxn modelId="{1B4137D4-43F4-4EE7-816C-BE0CD131940E}" type="presOf" srcId="{3D07FCD7-76C9-4023-9DBA-89974C1C02F6}" destId="{8299D914-1694-42D8-ACE2-7E589E69ABC6}" srcOrd="0" destOrd="0" presId="urn:microsoft.com/office/officeart/2005/8/layout/hProcess9"/>
    <dgm:cxn modelId="{8BA412F1-77B4-409F-9178-C61162C2543E}" srcId="{3623F95E-B17D-4159-A7A2-36DB95BAC1AB}" destId="{20226BB6-393C-4CB1-BFD2-DE38CE874D72}" srcOrd="3" destOrd="0" parTransId="{FE43CE7C-F8A5-43AD-8EEE-F5C67EE78CDE}" sibTransId="{9B37EAD2-3AA5-46B8-BE5E-6518B4F341CA}"/>
    <dgm:cxn modelId="{2C72DAF7-2594-4E82-B80F-D5DF60D039DB}" srcId="{3623F95E-B17D-4159-A7A2-36DB95BAC1AB}" destId="{C9D45639-F472-49D3-BE42-5B70748CCEEF}" srcOrd="5" destOrd="0" parTransId="{DC63F745-1201-497D-97CA-B729C4712F76}" sibTransId="{293341D9-B847-4860-86CC-63396F24C3DB}"/>
    <dgm:cxn modelId="{069A0AF8-6B5A-4B6C-8C47-1978FB12AA19}" type="presParOf" srcId="{603E7C43-C7AD-4DEB-A437-C47CA280CB1A}" destId="{281268BF-AFEE-4B0A-8583-026ED8B30591}" srcOrd="0" destOrd="0" presId="urn:microsoft.com/office/officeart/2005/8/layout/hProcess9"/>
    <dgm:cxn modelId="{96B9E208-731A-4CFD-9D67-7CB04F3BB548}" type="presParOf" srcId="{603E7C43-C7AD-4DEB-A437-C47CA280CB1A}" destId="{8D760DE7-29F1-485E-AE6D-9C29B699AE3A}" srcOrd="1" destOrd="0" presId="urn:microsoft.com/office/officeart/2005/8/layout/hProcess9"/>
    <dgm:cxn modelId="{25C811C1-D180-4A68-8B5F-94C5BE5FA752}" type="presParOf" srcId="{8D760DE7-29F1-485E-AE6D-9C29B699AE3A}" destId="{015DC1A9-14B5-4692-9298-A496B9B5316C}" srcOrd="0" destOrd="0" presId="urn:microsoft.com/office/officeart/2005/8/layout/hProcess9"/>
    <dgm:cxn modelId="{D368D47A-29C7-4CEE-B5EB-F0288351D4F0}" type="presParOf" srcId="{8D760DE7-29F1-485E-AE6D-9C29B699AE3A}" destId="{68FB6DA1-DAE5-44A6-AB2E-D95C21497BB2}" srcOrd="1" destOrd="0" presId="urn:microsoft.com/office/officeart/2005/8/layout/hProcess9"/>
    <dgm:cxn modelId="{FCD33CF5-96EC-4C1C-A157-203A1A545014}" type="presParOf" srcId="{8D760DE7-29F1-485E-AE6D-9C29B699AE3A}" destId="{8299D914-1694-42D8-ACE2-7E589E69ABC6}" srcOrd="2" destOrd="0" presId="urn:microsoft.com/office/officeart/2005/8/layout/hProcess9"/>
    <dgm:cxn modelId="{30F34D56-EDB2-4801-88C3-10993723732C}" type="presParOf" srcId="{8D760DE7-29F1-485E-AE6D-9C29B699AE3A}" destId="{C780446F-032B-42DE-B450-C5B5625F2DC9}" srcOrd="3" destOrd="0" presId="urn:microsoft.com/office/officeart/2005/8/layout/hProcess9"/>
    <dgm:cxn modelId="{F529482F-0813-4375-8C1D-420CAF24A90C}" type="presParOf" srcId="{8D760DE7-29F1-485E-AE6D-9C29B699AE3A}" destId="{0D6E834B-675C-4698-BE13-15FE43C1202E}" srcOrd="4" destOrd="0" presId="urn:microsoft.com/office/officeart/2005/8/layout/hProcess9"/>
    <dgm:cxn modelId="{94E05C16-2839-44D2-BB09-8957412DCB5B}" type="presParOf" srcId="{8D760DE7-29F1-485E-AE6D-9C29B699AE3A}" destId="{911F56A7-686F-4DAC-ADF6-7590BA728EBD}" srcOrd="5" destOrd="0" presId="urn:microsoft.com/office/officeart/2005/8/layout/hProcess9"/>
    <dgm:cxn modelId="{E1181CA6-AB13-42BA-B2C1-3147A5B57016}" type="presParOf" srcId="{8D760DE7-29F1-485E-AE6D-9C29B699AE3A}" destId="{7B2E0C58-83A8-4197-8671-01776B4D9E1E}" srcOrd="6" destOrd="0" presId="urn:microsoft.com/office/officeart/2005/8/layout/hProcess9"/>
    <dgm:cxn modelId="{DD941B6B-6CE4-4DDF-A286-55FD0C2BF486}" type="presParOf" srcId="{8D760DE7-29F1-485E-AE6D-9C29B699AE3A}" destId="{AA28931D-375D-494B-9BE4-FE17B1654C81}" srcOrd="7" destOrd="0" presId="urn:microsoft.com/office/officeart/2005/8/layout/hProcess9"/>
    <dgm:cxn modelId="{7CD58AAB-EE20-46D2-B246-17EFEB5AD2D2}" type="presParOf" srcId="{8D760DE7-29F1-485E-AE6D-9C29B699AE3A}" destId="{EE9A7069-ACE6-4BF8-A4C1-3559A36A4BDA}" srcOrd="8" destOrd="0" presId="urn:microsoft.com/office/officeart/2005/8/layout/hProcess9"/>
    <dgm:cxn modelId="{A3BD72DD-7FA7-481C-8C11-D7C5C16A7A2F}" type="presParOf" srcId="{8D760DE7-29F1-485E-AE6D-9C29B699AE3A}" destId="{229B7827-215D-4E43-A5B1-789AC13BB02A}" srcOrd="9" destOrd="0" presId="urn:microsoft.com/office/officeart/2005/8/layout/hProcess9"/>
    <dgm:cxn modelId="{E0F05CFA-CFBA-4FFB-B05C-486E3B01A4F0}" type="presParOf" srcId="{8D760DE7-29F1-485E-AE6D-9C29B699AE3A}" destId="{6739C593-D49B-4925-AD19-DC885221FE0C}" srcOrd="10" destOrd="0" presId="urn:microsoft.com/office/officeart/2005/8/layout/hProcess9"/>
    <dgm:cxn modelId="{4304F335-B9D9-401D-A729-2E7793A01101}" type="presParOf" srcId="{8D760DE7-29F1-485E-AE6D-9C29B699AE3A}" destId="{DC46917B-F120-4867-AAC6-FEA05FF622F5}" srcOrd="11" destOrd="0" presId="urn:microsoft.com/office/officeart/2005/8/layout/hProcess9"/>
    <dgm:cxn modelId="{43FDAD16-DD67-483A-A02A-7CE5510DC909}" type="presParOf" srcId="{8D760DE7-29F1-485E-AE6D-9C29B699AE3A}" destId="{2DF08D7B-9D8D-460C-BDBE-0F216DD1D35E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268BF-AFEE-4B0A-8583-026ED8B30591}">
      <dsp:nvSpPr>
        <dsp:cNvPr id="0" name=""/>
        <dsp:cNvSpPr/>
      </dsp:nvSpPr>
      <dsp:spPr>
        <a:xfrm>
          <a:off x="0" y="0"/>
          <a:ext cx="8686795" cy="4089400"/>
        </a:xfrm>
        <a:prstGeom prst="rightArrow">
          <a:avLst/>
        </a:prstGeom>
        <a:solidFill>
          <a:schemeClr val="accent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5DC1A9-14B5-4692-9298-A496B9B5316C}">
      <dsp:nvSpPr>
        <dsp:cNvPr id="0" name=""/>
        <dsp:cNvSpPr/>
      </dsp:nvSpPr>
      <dsp:spPr>
        <a:xfrm>
          <a:off x="43888" y="583949"/>
          <a:ext cx="949270" cy="30159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baca</a:t>
          </a:r>
          <a:r>
            <a:rPr lang="en-US" sz="1800" kern="1200" dirty="0">
              <a:solidFill>
                <a:schemeClr val="tx1"/>
              </a:solidFill>
            </a:rPr>
            <a:t> data </a:t>
          </a:r>
          <a:r>
            <a:rPr lang="en-US" sz="1800" kern="1200" dirty="0" err="1">
              <a:solidFill>
                <a:schemeClr val="tx1"/>
              </a:solidFill>
            </a:rPr>
            <a:t>secara</a:t>
          </a:r>
          <a:r>
            <a:rPr lang="en-US" sz="1800" kern="1200" dirty="0">
              <a:solidFill>
                <a:schemeClr val="tx1"/>
              </a:solidFill>
            </a:rPr>
            <a:t> online oleh auditor</a:t>
          </a:r>
        </a:p>
      </dsp:txBody>
      <dsp:txXfrm>
        <a:off x="90228" y="630289"/>
        <a:ext cx="856590" cy="2923268"/>
      </dsp:txXfrm>
    </dsp:sp>
    <dsp:sp modelId="{8299D914-1694-42D8-ACE2-7E589E69ABC6}">
      <dsp:nvSpPr>
        <dsp:cNvPr id="0" name=""/>
        <dsp:cNvSpPr/>
      </dsp:nvSpPr>
      <dsp:spPr>
        <a:xfrm>
          <a:off x="1099174" y="635075"/>
          <a:ext cx="1097793" cy="2913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Menulis</a:t>
          </a:r>
          <a:endParaRPr lang="en-US" sz="1800" kern="1200" dirty="0">
            <a:solidFill>
              <a:schemeClr val="tx1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kan</a:t>
          </a:r>
          <a:r>
            <a:rPr lang="en-US" sz="1800" kern="1200" dirty="0">
              <a:solidFill>
                <a:schemeClr val="tx1"/>
              </a:solidFill>
            </a:rPr>
            <a:t> draft </a:t>
          </a:r>
          <a:r>
            <a:rPr lang="en-US" sz="1800" kern="1200" dirty="0" err="1">
              <a:solidFill>
                <a:schemeClr val="tx1"/>
              </a:solidFill>
            </a:rPr>
            <a:t>laporan</a:t>
          </a:r>
          <a:r>
            <a:rPr lang="en-US" sz="1800" kern="1200" dirty="0">
              <a:solidFill>
                <a:schemeClr val="tx1"/>
              </a:solidFill>
            </a:rPr>
            <a:t> oleh auditor</a:t>
          </a:r>
        </a:p>
      </dsp:txBody>
      <dsp:txXfrm>
        <a:off x="1152764" y="688665"/>
        <a:ext cx="990613" cy="2806517"/>
      </dsp:txXfrm>
    </dsp:sp>
    <dsp:sp modelId="{0D6E834B-675C-4698-BE13-15FE43C1202E}">
      <dsp:nvSpPr>
        <dsp:cNvPr id="0" name=""/>
        <dsp:cNvSpPr/>
      </dsp:nvSpPr>
      <dsp:spPr>
        <a:xfrm>
          <a:off x="2349958" y="567927"/>
          <a:ext cx="1213746" cy="2913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Konsolidasi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temuan</a:t>
          </a:r>
          <a:r>
            <a:rPr lang="en-US" sz="1800" kern="1200" dirty="0">
              <a:solidFill>
                <a:schemeClr val="tx1"/>
              </a:solidFill>
            </a:rPr>
            <a:t> oleh </a:t>
          </a:r>
          <a:r>
            <a:rPr lang="en-US" sz="1800" kern="1200" dirty="0" err="1">
              <a:solidFill>
                <a:schemeClr val="tx1"/>
              </a:solidFill>
            </a:rPr>
            <a:t>tim</a:t>
          </a:r>
          <a:r>
            <a:rPr lang="en-US" sz="1800" kern="1200" dirty="0">
              <a:solidFill>
                <a:schemeClr val="tx1"/>
              </a:solidFill>
            </a:rPr>
            <a:t> auditor</a:t>
          </a:r>
        </a:p>
      </dsp:txBody>
      <dsp:txXfrm>
        <a:off x="2409208" y="627177"/>
        <a:ext cx="1095246" cy="2795197"/>
      </dsp:txXfrm>
    </dsp:sp>
    <dsp:sp modelId="{7B2E0C58-83A8-4197-8671-01776B4D9E1E}">
      <dsp:nvSpPr>
        <dsp:cNvPr id="0" name=""/>
        <dsp:cNvSpPr/>
      </dsp:nvSpPr>
      <dsp:spPr>
        <a:xfrm>
          <a:off x="3707732" y="567927"/>
          <a:ext cx="1233557" cy="2913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Men-</a:t>
          </a:r>
          <a:r>
            <a:rPr lang="en-US" sz="1800" kern="1200" dirty="0" err="1">
              <a:solidFill>
                <a:schemeClr val="tx1"/>
              </a:solidFill>
            </a:rPr>
            <a:t>jadwalkan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konfirmasi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temuan</a:t>
          </a:r>
          <a:r>
            <a:rPr lang="en-US" sz="1800" kern="1200" dirty="0">
              <a:solidFill>
                <a:schemeClr val="tx1"/>
              </a:solidFill>
            </a:rPr>
            <a:t> oleh auditor </a:t>
          </a:r>
          <a:r>
            <a:rPr lang="en-US" sz="1800" kern="1200" dirty="0" err="1">
              <a:solidFill>
                <a:schemeClr val="tx1"/>
              </a:solidFill>
            </a:rPr>
            <a:t>ke</a:t>
          </a:r>
          <a:r>
            <a:rPr lang="en-US" sz="1800" kern="1200" dirty="0">
              <a:solidFill>
                <a:schemeClr val="tx1"/>
              </a:solidFill>
            </a:rPr>
            <a:t> auditee</a:t>
          </a:r>
        </a:p>
      </dsp:txBody>
      <dsp:txXfrm>
        <a:off x="3767949" y="628144"/>
        <a:ext cx="1113123" cy="2793263"/>
      </dsp:txXfrm>
    </dsp:sp>
    <dsp:sp modelId="{EE9A7069-ACE6-4BF8-A4C1-3559A36A4BDA}">
      <dsp:nvSpPr>
        <dsp:cNvPr id="0" name=""/>
        <dsp:cNvSpPr/>
      </dsp:nvSpPr>
      <dsp:spPr>
        <a:xfrm>
          <a:off x="5119656" y="567927"/>
          <a:ext cx="1183759" cy="2913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Wawancara</a:t>
          </a:r>
          <a:r>
            <a:rPr lang="en-US" sz="1800" kern="1200" dirty="0">
              <a:solidFill>
                <a:schemeClr val="tx1"/>
              </a:solidFill>
            </a:rPr>
            <a:t>/</a:t>
          </a:r>
          <a:r>
            <a:rPr lang="en-US" sz="1800" kern="1200" dirty="0" err="1">
              <a:solidFill>
                <a:schemeClr val="tx1"/>
              </a:solidFill>
            </a:rPr>
            <a:t>konfirmasi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temuan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ke</a:t>
          </a:r>
          <a:r>
            <a:rPr lang="en-US" sz="1800" kern="1200" dirty="0">
              <a:solidFill>
                <a:schemeClr val="tx1"/>
              </a:solidFill>
            </a:rPr>
            <a:t> auditee</a:t>
          </a:r>
        </a:p>
      </dsp:txBody>
      <dsp:txXfrm>
        <a:off x="5177442" y="625713"/>
        <a:ext cx="1068187" cy="2798125"/>
      </dsp:txXfrm>
    </dsp:sp>
    <dsp:sp modelId="{6739C593-D49B-4925-AD19-DC885221FE0C}">
      <dsp:nvSpPr>
        <dsp:cNvPr id="0" name=""/>
        <dsp:cNvSpPr/>
      </dsp:nvSpPr>
      <dsp:spPr>
        <a:xfrm>
          <a:off x="6486196" y="567927"/>
          <a:ext cx="1040020" cy="2913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Menyepakati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hasil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temuan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bersama</a:t>
          </a:r>
          <a:r>
            <a:rPr lang="en-US" sz="1800" kern="1200" dirty="0">
              <a:solidFill>
                <a:schemeClr val="tx1"/>
              </a:solidFill>
            </a:rPr>
            <a:t> auditee</a:t>
          </a:r>
        </a:p>
      </dsp:txBody>
      <dsp:txXfrm>
        <a:off x="6536966" y="618697"/>
        <a:ext cx="938480" cy="2812157"/>
      </dsp:txXfrm>
    </dsp:sp>
    <dsp:sp modelId="{2DF08D7B-9D8D-460C-BDBE-0F216DD1D35E}">
      <dsp:nvSpPr>
        <dsp:cNvPr id="0" name=""/>
        <dsp:cNvSpPr/>
      </dsp:nvSpPr>
      <dsp:spPr>
        <a:xfrm>
          <a:off x="7670681" y="600544"/>
          <a:ext cx="1016118" cy="2913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Finalisasi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laporan</a:t>
          </a:r>
          <a:r>
            <a:rPr lang="en-US" sz="1800" kern="1200" dirty="0">
              <a:solidFill>
                <a:schemeClr val="tx1"/>
              </a:solidFill>
            </a:rPr>
            <a:t> AMI </a:t>
          </a:r>
          <a:r>
            <a:rPr lang="en-US" sz="1800" kern="1200" dirty="0" err="1">
              <a:solidFill>
                <a:schemeClr val="tx1"/>
              </a:solidFill>
            </a:rPr>
            <a:t>untuk</a:t>
          </a:r>
          <a:r>
            <a:rPr lang="en-US" sz="1800" kern="1200" dirty="0">
              <a:solidFill>
                <a:schemeClr val="tx1"/>
              </a:solidFill>
            </a:rPr>
            <a:t> di </a:t>
          </a:r>
          <a:r>
            <a:rPr lang="en-US" sz="1800" kern="1200" dirty="0" err="1">
              <a:solidFill>
                <a:schemeClr val="tx1"/>
              </a:solidFill>
            </a:rPr>
            <a:t>tandatangani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7720284" y="650147"/>
        <a:ext cx="916912" cy="2814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M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ABB2A-1528-4AAF-9A21-F4370666C7B2}" type="datetimeFigureOut">
              <a:rPr lang="en-JM" smtClean="0"/>
              <a:pPr/>
              <a:t>5/7/2022</a:t>
            </a:fld>
            <a:endParaRPr lang="en-J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8927C-AB49-450F-8967-4AD52E2DC3DA}" type="slidenum">
              <a:rPr lang="en-JM" smtClean="0"/>
              <a:pPr/>
              <a:t>‹#›</a:t>
            </a:fld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3527517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M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90015-6979-4CAF-87BC-D33F74A1F261}" type="datetimeFigureOut">
              <a:rPr lang="en-JM" smtClean="0"/>
              <a:pPr/>
              <a:t>5/7/2022</a:t>
            </a:fld>
            <a:endParaRPr lang="en-JM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M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CA0D8-6577-48B2-BA77-88519BAFBFDA}" type="slidenum">
              <a:rPr lang="en-JM" smtClean="0"/>
              <a:pPr/>
              <a:t>‹#›</a:t>
            </a:fld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59120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5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JM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7620000" cy="4226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157" y="1078004"/>
            <a:ext cx="3925843" cy="3244322"/>
          </a:xfrm>
          <a:prstGeom prst="rect">
            <a:avLst/>
          </a:prstGeom>
        </p:spPr>
      </p:pic>
      <p:sp>
        <p:nvSpPr>
          <p:cNvPr id="7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1295400" y="12001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8" name="Text Placeholder 20"/>
          <p:cNvSpPr>
            <a:spLocks noGrp="1"/>
          </p:cNvSpPr>
          <p:nvPr>
            <p:ph type="body" sz="quarter" idx="16"/>
          </p:nvPr>
        </p:nvSpPr>
        <p:spPr>
          <a:xfrm>
            <a:off x="1295400" y="1428750"/>
            <a:ext cx="2743200" cy="533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9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1295400" y="22669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1295400" y="2495550"/>
            <a:ext cx="2743200" cy="533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9"/>
          </p:nvPr>
        </p:nvSpPr>
        <p:spPr>
          <a:xfrm>
            <a:off x="1295400" y="33337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20"/>
          </p:nvPr>
        </p:nvSpPr>
        <p:spPr>
          <a:xfrm>
            <a:off x="1295400" y="3562350"/>
            <a:ext cx="2743200" cy="533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3" name="Picture Placeholder 24"/>
          <p:cNvSpPr>
            <a:spLocks noGrp="1"/>
          </p:cNvSpPr>
          <p:nvPr>
            <p:ph type="pic" sz="quarter" idx="28"/>
          </p:nvPr>
        </p:nvSpPr>
        <p:spPr>
          <a:xfrm>
            <a:off x="4709141" y="1352550"/>
            <a:ext cx="3429000" cy="1960213"/>
          </a:xfrm>
        </p:spPr>
        <p:txBody>
          <a:bodyPr/>
          <a:lstStyle/>
          <a:p>
            <a:endParaRPr lang="en-JM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73891935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6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5791200" y="1373187"/>
            <a:ext cx="2667000" cy="665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8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5791200" y="2266950"/>
            <a:ext cx="2533650" cy="284163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5791200" y="2551113"/>
            <a:ext cx="2819400" cy="533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19"/>
          </p:nvPr>
        </p:nvSpPr>
        <p:spPr>
          <a:xfrm>
            <a:off x="5791200" y="3354387"/>
            <a:ext cx="2514600" cy="284163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ext Placeholder 20"/>
          <p:cNvSpPr>
            <a:spLocks noGrp="1"/>
          </p:cNvSpPr>
          <p:nvPr>
            <p:ph type="body" sz="quarter" idx="20"/>
          </p:nvPr>
        </p:nvSpPr>
        <p:spPr>
          <a:xfrm>
            <a:off x="5791200" y="3638550"/>
            <a:ext cx="2971800" cy="533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323975"/>
            <a:ext cx="4917608" cy="2935663"/>
          </a:xfrm>
          <a:prstGeom prst="rect">
            <a:avLst/>
          </a:prstGeom>
        </p:spPr>
      </p:pic>
      <p:sp>
        <p:nvSpPr>
          <p:cNvPr id="13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1125304" y="1700784"/>
            <a:ext cx="3429000" cy="2065944"/>
          </a:xfrm>
        </p:spPr>
        <p:txBody>
          <a:bodyPr/>
          <a:lstStyle/>
          <a:p>
            <a:endParaRPr lang="en-JM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096358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200400" y="1188809"/>
            <a:ext cx="0" cy="268605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6096000" y="1188809"/>
            <a:ext cx="0" cy="268605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57200" y="1581150"/>
            <a:ext cx="2590800" cy="2362200"/>
          </a:xfrm>
        </p:spPr>
        <p:txBody>
          <a:bodyPr>
            <a:normAutofit/>
          </a:bodyPr>
          <a:lstStyle>
            <a:lvl1pPr>
              <a:buClr>
                <a:srgbClr val="92D050"/>
              </a:buClr>
              <a:buSzPct val="120000"/>
              <a:buFont typeface="Courier New" pitchFamily="49" charset="0"/>
              <a:buChar char="o"/>
              <a:defRPr sz="1200"/>
            </a:lvl1pPr>
          </a:lstStyle>
          <a:p>
            <a:pPr lvl="0"/>
            <a:endParaRPr lang="en-JM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3352800" y="1581150"/>
            <a:ext cx="2590800" cy="2362200"/>
          </a:xfrm>
        </p:spPr>
        <p:txBody>
          <a:bodyPr>
            <a:normAutofit/>
          </a:bodyPr>
          <a:lstStyle>
            <a:lvl1pPr>
              <a:buClr>
                <a:srgbClr val="92D050"/>
              </a:buClr>
              <a:buSzPct val="120000"/>
              <a:buFont typeface="Courier New" pitchFamily="49" charset="0"/>
              <a:buChar char="o"/>
              <a:defRPr sz="1200"/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6248400" y="1581150"/>
            <a:ext cx="2590800" cy="2362200"/>
          </a:xfrm>
        </p:spPr>
        <p:txBody>
          <a:bodyPr>
            <a:normAutofit/>
          </a:bodyPr>
          <a:lstStyle>
            <a:lvl1pPr>
              <a:buClr>
                <a:srgbClr val="92D050"/>
              </a:buClr>
              <a:buSzPct val="120000"/>
              <a:buFont typeface="Courier New" pitchFamily="49" charset="0"/>
              <a:buChar char="o"/>
              <a:defRPr sz="1200"/>
            </a:lvl1pPr>
          </a:lstStyle>
          <a:p>
            <a:pPr lvl="0"/>
            <a:endParaRPr lang="en-JM" dirty="0"/>
          </a:p>
        </p:txBody>
      </p:sp>
      <p:sp>
        <p:nvSpPr>
          <p:cNvPr id="18" name="Content Placeholder 38"/>
          <p:cNvSpPr>
            <a:spLocks noGrp="1"/>
          </p:cNvSpPr>
          <p:nvPr>
            <p:ph sz="quarter" idx="37"/>
          </p:nvPr>
        </p:nvSpPr>
        <p:spPr>
          <a:xfrm>
            <a:off x="457200" y="1200150"/>
            <a:ext cx="20574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1" name="Content Placeholder 38"/>
          <p:cNvSpPr>
            <a:spLocks noGrp="1"/>
          </p:cNvSpPr>
          <p:nvPr>
            <p:ph sz="quarter" idx="38"/>
          </p:nvPr>
        </p:nvSpPr>
        <p:spPr>
          <a:xfrm>
            <a:off x="3352800" y="1200150"/>
            <a:ext cx="20574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3" name="Content Placeholder 38"/>
          <p:cNvSpPr>
            <a:spLocks noGrp="1"/>
          </p:cNvSpPr>
          <p:nvPr>
            <p:ph sz="quarter" idx="39"/>
          </p:nvPr>
        </p:nvSpPr>
        <p:spPr>
          <a:xfrm>
            <a:off x="6248400" y="1200150"/>
            <a:ext cx="20574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5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263622727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66670296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3"/>
          </p:nvPr>
        </p:nvSpPr>
        <p:spPr>
          <a:xfrm>
            <a:off x="533400" y="1200150"/>
            <a:ext cx="1828800" cy="151866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 dirty="0"/>
          </a:p>
        </p:txBody>
      </p:sp>
      <p:sp>
        <p:nvSpPr>
          <p:cNvPr id="32" name="Picture Placeholder 29"/>
          <p:cNvSpPr>
            <a:spLocks noGrp="1"/>
          </p:cNvSpPr>
          <p:nvPr>
            <p:ph type="pic" sz="quarter" idx="14"/>
          </p:nvPr>
        </p:nvSpPr>
        <p:spPr>
          <a:xfrm>
            <a:off x="2590800" y="1200150"/>
            <a:ext cx="1828800" cy="151866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34" name="Picture Placeholder 29"/>
          <p:cNvSpPr>
            <a:spLocks noGrp="1"/>
          </p:cNvSpPr>
          <p:nvPr>
            <p:ph type="pic" sz="quarter" idx="15"/>
          </p:nvPr>
        </p:nvSpPr>
        <p:spPr>
          <a:xfrm>
            <a:off x="4648200" y="1200150"/>
            <a:ext cx="1828800" cy="151866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36" name="Picture Placeholder 29"/>
          <p:cNvSpPr>
            <a:spLocks noGrp="1"/>
          </p:cNvSpPr>
          <p:nvPr>
            <p:ph type="pic" sz="quarter" idx="16"/>
          </p:nvPr>
        </p:nvSpPr>
        <p:spPr>
          <a:xfrm>
            <a:off x="6705600" y="1200150"/>
            <a:ext cx="1828800" cy="151866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39" name="Content Placeholder 37"/>
          <p:cNvSpPr>
            <a:spLocks noGrp="1"/>
          </p:cNvSpPr>
          <p:nvPr>
            <p:ph sz="quarter" idx="18"/>
          </p:nvPr>
        </p:nvSpPr>
        <p:spPr>
          <a:xfrm>
            <a:off x="2514600" y="3238500"/>
            <a:ext cx="1901952" cy="323850"/>
          </a:xfrm>
        </p:spPr>
        <p:txBody>
          <a:bodyPr>
            <a:noAutofit/>
          </a:bodyPr>
          <a:lstStyle>
            <a:lvl1pPr>
              <a:buNone/>
              <a:defRPr sz="1600">
                <a:latin typeface="Bebas Neue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40" name="Content Placeholder 37"/>
          <p:cNvSpPr>
            <a:spLocks noGrp="1"/>
          </p:cNvSpPr>
          <p:nvPr>
            <p:ph sz="quarter" idx="19"/>
          </p:nvPr>
        </p:nvSpPr>
        <p:spPr>
          <a:xfrm>
            <a:off x="4572000" y="3238500"/>
            <a:ext cx="1901952" cy="323850"/>
          </a:xfrm>
        </p:spPr>
        <p:txBody>
          <a:bodyPr>
            <a:noAutofit/>
          </a:bodyPr>
          <a:lstStyle>
            <a:lvl1pPr>
              <a:buNone/>
              <a:defRPr sz="1600">
                <a:latin typeface="Bebas Neue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41" name="Content Placeholder 37"/>
          <p:cNvSpPr>
            <a:spLocks noGrp="1"/>
          </p:cNvSpPr>
          <p:nvPr>
            <p:ph sz="quarter" idx="20"/>
          </p:nvPr>
        </p:nvSpPr>
        <p:spPr>
          <a:xfrm>
            <a:off x="6629400" y="3238500"/>
            <a:ext cx="1901952" cy="323850"/>
          </a:xfrm>
        </p:spPr>
        <p:txBody>
          <a:bodyPr>
            <a:noAutofit/>
          </a:bodyPr>
          <a:lstStyle>
            <a:lvl1pPr>
              <a:buNone/>
              <a:defRPr sz="1600">
                <a:latin typeface="Bebas Neue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37" name="Content Placeholder 37"/>
          <p:cNvSpPr>
            <a:spLocks noGrp="1"/>
          </p:cNvSpPr>
          <p:nvPr>
            <p:ph sz="quarter" idx="21"/>
          </p:nvPr>
        </p:nvSpPr>
        <p:spPr>
          <a:xfrm>
            <a:off x="457200" y="3238500"/>
            <a:ext cx="1901952" cy="323850"/>
          </a:xfrm>
        </p:spPr>
        <p:txBody>
          <a:bodyPr>
            <a:noAutofit/>
          </a:bodyPr>
          <a:lstStyle>
            <a:lvl1pPr>
              <a:buNone/>
              <a:defRPr sz="1600">
                <a:latin typeface="Bebas Neue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5" name="Content Placeholder 37"/>
          <p:cNvSpPr>
            <a:spLocks noGrp="1"/>
          </p:cNvSpPr>
          <p:nvPr>
            <p:ph sz="quarter" idx="26"/>
          </p:nvPr>
        </p:nvSpPr>
        <p:spPr>
          <a:xfrm>
            <a:off x="2514600" y="3486150"/>
            <a:ext cx="1901952" cy="9906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8" name="Content Placeholder 37"/>
          <p:cNvSpPr>
            <a:spLocks noGrp="1"/>
          </p:cNvSpPr>
          <p:nvPr>
            <p:ph sz="quarter" idx="27"/>
          </p:nvPr>
        </p:nvSpPr>
        <p:spPr>
          <a:xfrm>
            <a:off x="4572000" y="3486150"/>
            <a:ext cx="1901952" cy="9906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9" name="Content Placeholder 37"/>
          <p:cNvSpPr>
            <a:spLocks noGrp="1"/>
          </p:cNvSpPr>
          <p:nvPr>
            <p:ph sz="quarter" idx="28"/>
          </p:nvPr>
        </p:nvSpPr>
        <p:spPr>
          <a:xfrm>
            <a:off x="6629400" y="3486150"/>
            <a:ext cx="1901952" cy="9906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31" name="Content Placeholder 37"/>
          <p:cNvSpPr>
            <a:spLocks noGrp="1"/>
          </p:cNvSpPr>
          <p:nvPr>
            <p:ph sz="quarter" idx="29"/>
          </p:nvPr>
        </p:nvSpPr>
        <p:spPr>
          <a:xfrm>
            <a:off x="457200" y="3486150"/>
            <a:ext cx="1901952" cy="9906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46" name="Text Placeholder 42"/>
          <p:cNvSpPr>
            <a:spLocks noGrp="1"/>
          </p:cNvSpPr>
          <p:nvPr>
            <p:ph type="body" sz="quarter" idx="25"/>
          </p:nvPr>
        </p:nvSpPr>
        <p:spPr>
          <a:xfrm>
            <a:off x="533400" y="2683764"/>
            <a:ext cx="1828800" cy="268986"/>
          </a:xfrm>
          <a:solidFill>
            <a:srgbClr val="92D050"/>
          </a:solidFill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42" name="Text Placeholder 42"/>
          <p:cNvSpPr>
            <a:spLocks noGrp="1"/>
          </p:cNvSpPr>
          <p:nvPr>
            <p:ph type="body" sz="quarter" idx="30"/>
          </p:nvPr>
        </p:nvSpPr>
        <p:spPr>
          <a:xfrm>
            <a:off x="2590800" y="2683764"/>
            <a:ext cx="1828800" cy="268986"/>
          </a:xfrm>
          <a:solidFill>
            <a:srgbClr val="92D050"/>
          </a:solidFill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47" name="Text Placeholder 42"/>
          <p:cNvSpPr>
            <a:spLocks noGrp="1"/>
          </p:cNvSpPr>
          <p:nvPr>
            <p:ph type="body" sz="quarter" idx="31"/>
          </p:nvPr>
        </p:nvSpPr>
        <p:spPr>
          <a:xfrm>
            <a:off x="4648200" y="2683764"/>
            <a:ext cx="1828800" cy="268986"/>
          </a:xfrm>
          <a:solidFill>
            <a:srgbClr val="92D050"/>
          </a:solidFill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48" name="Text Placeholder 42"/>
          <p:cNvSpPr>
            <a:spLocks noGrp="1"/>
          </p:cNvSpPr>
          <p:nvPr>
            <p:ph type="body" sz="quarter" idx="32"/>
          </p:nvPr>
        </p:nvSpPr>
        <p:spPr>
          <a:xfrm>
            <a:off x="6705600" y="2683764"/>
            <a:ext cx="1828800" cy="268986"/>
          </a:xfrm>
          <a:solidFill>
            <a:srgbClr val="92D050"/>
          </a:solidFill>
        </p:spPr>
        <p:txBody>
          <a:bodyPr anchor="ctr">
            <a:noAutofit/>
          </a:bodyPr>
          <a:lstStyle>
            <a:lvl1pPr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/>
          </p:nvPr>
        </p:nvSpPr>
        <p:spPr>
          <a:xfrm>
            <a:off x="457200" y="990600"/>
            <a:ext cx="8229600" cy="514350"/>
          </a:xfrm>
        </p:spPr>
        <p:txBody>
          <a:bodyPr>
            <a:normAutofit/>
          </a:bodyPr>
          <a:lstStyle>
            <a:lvl1pPr>
              <a:buNone/>
              <a:defRPr sz="1300"/>
            </a:lvl1pPr>
          </a:lstStyle>
          <a:p>
            <a:pPr lvl="0"/>
            <a:endParaRPr lang="en-JM" dirty="0"/>
          </a:p>
        </p:txBody>
      </p:sp>
      <p:sp>
        <p:nvSpPr>
          <p:cNvPr id="26" name="Chart Placeholder 25"/>
          <p:cNvSpPr>
            <a:spLocks noGrp="1"/>
          </p:cNvSpPr>
          <p:nvPr>
            <p:ph type="chart" sz="quarter" idx="14"/>
          </p:nvPr>
        </p:nvSpPr>
        <p:spPr>
          <a:xfrm>
            <a:off x="304800" y="1657350"/>
            <a:ext cx="4572000" cy="25717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562600" y="2266950"/>
            <a:ext cx="2667000" cy="1752600"/>
          </a:xfrm>
        </p:spPr>
        <p:txBody>
          <a:bodyPr>
            <a:normAutofit/>
          </a:bodyPr>
          <a:lstStyle>
            <a:lvl1pPr>
              <a:buNone/>
              <a:defRPr sz="11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endParaRPr lang="en-JM" dirty="0"/>
          </a:p>
        </p:txBody>
      </p:sp>
      <p:sp>
        <p:nvSpPr>
          <p:cNvPr id="11" name="Content Placeholder 38"/>
          <p:cNvSpPr>
            <a:spLocks noGrp="1"/>
          </p:cNvSpPr>
          <p:nvPr>
            <p:ph sz="quarter" idx="37"/>
          </p:nvPr>
        </p:nvSpPr>
        <p:spPr>
          <a:xfrm>
            <a:off x="5562600" y="1885950"/>
            <a:ext cx="2438400" cy="285750"/>
          </a:xfrm>
          <a:solidFill>
            <a:srgbClr val="92D050"/>
          </a:solidFill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26" name="Chart Placeholder 25"/>
          <p:cNvSpPr>
            <a:spLocks noGrp="1"/>
          </p:cNvSpPr>
          <p:nvPr>
            <p:ph type="chart" sz="quarter" idx="14"/>
          </p:nvPr>
        </p:nvSpPr>
        <p:spPr>
          <a:xfrm>
            <a:off x="4343400" y="1123950"/>
            <a:ext cx="4343400" cy="31051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 dirty="0"/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533400" y="13525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ext Placeholder 20"/>
          <p:cNvSpPr>
            <a:spLocks noGrp="1"/>
          </p:cNvSpPr>
          <p:nvPr>
            <p:ph type="body" sz="quarter" idx="16"/>
          </p:nvPr>
        </p:nvSpPr>
        <p:spPr>
          <a:xfrm>
            <a:off x="533400" y="1581150"/>
            <a:ext cx="2743200" cy="6096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2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533400" y="24193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533400" y="2647950"/>
            <a:ext cx="2743200" cy="6096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4" name="Text Placeholder 18"/>
          <p:cNvSpPr>
            <a:spLocks noGrp="1"/>
          </p:cNvSpPr>
          <p:nvPr>
            <p:ph type="body" sz="quarter" idx="19"/>
          </p:nvPr>
        </p:nvSpPr>
        <p:spPr>
          <a:xfrm>
            <a:off x="533400" y="34861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5" name="Text Placeholder 20"/>
          <p:cNvSpPr>
            <a:spLocks noGrp="1"/>
          </p:cNvSpPr>
          <p:nvPr>
            <p:ph type="body" sz="quarter" idx="20"/>
          </p:nvPr>
        </p:nvSpPr>
        <p:spPr>
          <a:xfrm>
            <a:off x="533400" y="3714750"/>
            <a:ext cx="2743200" cy="6096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/>
          </p:nvPr>
        </p:nvSpPr>
        <p:spPr>
          <a:xfrm>
            <a:off x="457200" y="914400"/>
            <a:ext cx="8229600" cy="514350"/>
          </a:xfrm>
        </p:spPr>
        <p:txBody>
          <a:bodyPr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en-JM" dirty="0"/>
          </a:p>
        </p:txBody>
      </p:sp>
      <p:sp>
        <p:nvSpPr>
          <p:cNvPr id="26" name="Chart Placeholder 25"/>
          <p:cNvSpPr>
            <a:spLocks noGrp="1"/>
          </p:cNvSpPr>
          <p:nvPr>
            <p:ph type="chart" sz="quarter" idx="14"/>
          </p:nvPr>
        </p:nvSpPr>
        <p:spPr>
          <a:xfrm>
            <a:off x="304800" y="1657350"/>
            <a:ext cx="4572000" cy="25717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5867400" y="18097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6"/>
          </p:nvPr>
        </p:nvSpPr>
        <p:spPr>
          <a:xfrm>
            <a:off x="5867400" y="24193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5" name="Text Placeholder 22"/>
          <p:cNvSpPr>
            <a:spLocks noGrp="1"/>
          </p:cNvSpPr>
          <p:nvPr>
            <p:ph type="body" sz="quarter" idx="17"/>
          </p:nvPr>
        </p:nvSpPr>
        <p:spPr>
          <a:xfrm>
            <a:off x="5867400" y="30289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7" name="Text Placeholder 22"/>
          <p:cNvSpPr>
            <a:spLocks noGrp="1"/>
          </p:cNvSpPr>
          <p:nvPr>
            <p:ph type="body" sz="quarter" idx="18"/>
          </p:nvPr>
        </p:nvSpPr>
        <p:spPr>
          <a:xfrm>
            <a:off x="5867400" y="36385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8" name="Content Placeholder 38"/>
          <p:cNvSpPr>
            <a:spLocks noGrp="1"/>
          </p:cNvSpPr>
          <p:nvPr>
            <p:ph sz="quarter" idx="37"/>
          </p:nvPr>
        </p:nvSpPr>
        <p:spPr>
          <a:xfrm>
            <a:off x="5029200" y="1935748"/>
            <a:ext cx="6858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9" name="Content Placeholder 38"/>
          <p:cNvSpPr>
            <a:spLocks noGrp="1"/>
          </p:cNvSpPr>
          <p:nvPr>
            <p:ph sz="quarter" idx="38"/>
          </p:nvPr>
        </p:nvSpPr>
        <p:spPr>
          <a:xfrm>
            <a:off x="5029200" y="2564398"/>
            <a:ext cx="6858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0" name="Content Placeholder 38"/>
          <p:cNvSpPr>
            <a:spLocks noGrp="1"/>
          </p:cNvSpPr>
          <p:nvPr>
            <p:ph sz="quarter" idx="39"/>
          </p:nvPr>
        </p:nvSpPr>
        <p:spPr>
          <a:xfrm>
            <a:off x="5029200" y="3173998"/>
            <a:ext cx="6858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1" name="Content Placeholder 38"/>
          <p:cNvSpPr>
            <a:spLocks noGrp="1"/>
          </p:cNvSpPr>
          <p:nvPr>
            <p:ph sz="quarter" idx="40"/>
          </p:nvPr>
        </p:nvSpPr>
        <p:spPr>
          <a:xfrm>
            <a:off x="5029200" y="3783598"/>
            <a:ext cx="6858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/>
          </p:nvPr>
        </p:nvSpPr>
        <p:spPr>
          <a:xfrm>
            <a:off x="457200" y="914400"/>
            <a:ext cx="8229600" cy="514350"/>
          </a:xfrm>
        </p:spPr>
        <p:txBody>
          <a:bodyPr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en-JM" dirty="0"/>
          </a:p>
        </p:txBody>
      </p:sp>
      <p:sp>
        <p:nvSpPr>
          <p:cNvPr id="9" name="SmartArt Placeholder 8"/>
          <p:cNvSpPr>
            <a:spLocks noGrp="1"/>
          </p:cNvSpPr>
          <p:nvPr>
            <p:ph type="dgm" sz="quarter" idx="15"/>
          </p:nvPr>
        </p:nvSpPr>
        <p:spPr>
          <a:xfrm>
            <a:off x="381000" y="1600200"/>
            <a:ext cx="4419600" cy="26289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8" name="Text Placeholder 22"/>
          <p:cNvSpPr>
            <a:spLocks noGrp="1"/>
          </p:cNvSpPr>
          <p:nvPr>
            <p:ph type="body" sz="quarter" idx="16"/>
          </p:nvPr>
        </p:nvSpPr>
        <p:spPr>
          <a:xfrm>
            <a:off x="5867400" y="18097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7"/>
          </p:nvPr>
        </p:nvSpPr>
        <p:spPr>
          <a:xfrm>
            <a:off x="5867400" y="24193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8"/>
          </p:nvPr>
        </p:nvSpPr>
        <p:spPr>
          <a:xfrm>
            <a:off x="5867400" y="30289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9"/>
          </p:nvPr>
        </p:nvSpPr>
        <p:spPr>
          <a:xfrm>
            <a:off x="5867400" y="3638550"/>
            <a:ext cx="2667000" cy="533400"/>
          </a:xfrm>
        </p:spPr>
        <p:txBody>
          <a:bodyPr>
            <a:normAutofit/>
          </a:bodyPr>
          <a:lstStyle>
            <a:lvl1pPr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3" name="Content Placeholder 38"/>
          <p:cNvSpPr>
            <a:spLocks noGrp="1"/>
          </p:cNvSpPr>
          <p:nvPr>
            <p:ph sz="quarter" idx="37"/>
          </p:nvPr>
        </p:nvSpPr>
        <p:spPr>
          <a:xfrm>
            <a:off x="5105400" y="1935748"/>
            <a:ext cx="6096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4" name="Content Placeholder 38"/>
          <p:cNvSpPr>
            <a:spLocks noGrp="1"/>
          </p:cNvSpPr>
          <p:nvPr>
            <p:ph sz="quarter" idx="38"/>
          </p:nvPr>
        </p:nvSpPr>
        <p:spPr>
          <a:xfrm>
            <a:off x="5105400" y="2564398"/>
            <a:ext cx="6096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5" name="Content Placeholder 38"/>
          <p:cNvSpPr>
            <a:spLocks noGrp="1"/>
          </p:cNvSpPr>
          <p:nvPr>
            <p:ph sz="quarter" idx="39"/>
          </p:nvPr>
        </p:nvSpPr>
        <p:spPr>
          <a:xfrm>
            <a:off x="5105400" y="3173998"/>
            <a:ext cx="6096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6" name="Content Placeholder 38"/>
          <p:cNvSpPr>
            <a:spLocks noGrp="1"/>
          </p:cNvSpPr>
          <p:nvPr>
            <p:ph sz="quarter" idx="40"/>
          </p:nvPr>
        </p:nvSpPr>
        <p:spPr>
          <a:xfrm>
            <a:off x="5105400" y="3783598"/>
            <a:ext cx="609600" cy="338554"/>
          </a:xfrm>
          <a:solidFill>
            <a:srgbClr val="92D050"/>
          </a:solidFill>
          <a:ln>
            <a:noFill/>
          </a:ln>
        </p:spPr>
        <p:txBody>
          <a:bodyPr wrap="none" tIns="0" anchor="ctr">
            <a:norm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thing 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33400" y="990600"/>
            <a:ext cx="8001000" cy="2495550"/>
          </a:xfrm>
          <a:ln w="38100">
            <a:solidFill>
              <a:schemeClr val="bg1">
                <a:lumMod val="95000"/>
              </a:schemeClr>
            </a:solidFill>
            <a:miter lim="800000"/>
          </a:ln>
          <a:effectLst/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800600" y="3714750"/>
            <a:ext cx="3810000" cy="685800"/>
          </a:xfrm>
        </p:spPr>
        <p:txBody>
          <a:bodyPr>
            <a:noAutofit/>
          </a:bodyPr>
          <a:lstStyle>
            <a:lvl1pPr algn="r"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4" name="Content Placeholder 38"/>
          <p:cNvSpPr>
            <a:spLocks noGrp="1"/>
          </p:cNvSpPr>
          <p:nvPr>
            <p:ph sz="quarter" idx="36"/>
          </p:nvPr>
        </p:nvSpPr>
        <p:spPr>
          <a:xfrm>
            <a:off x="533400" y="3733800"/>
            <a:ext cx="2438400" cy="285750"/>
          </a:xfr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5" name="Content Placeholder 38"/>
          <p:cNvSpPr>
            <a:spLocks noGrp="1"/>
          </p:cNvSpPr>
          <p:nvPr>
            <p:ph sz="quarter" idx="37"/>
          </p:nvPr>
        </p:nvSpPr>
        <p:spPr>
          <a:xfrm>
            <a:off x="533400" y="4019550"/>
            <a:ext cx="29718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533400" y="1123950"/>
            <a:ext cx="2286000" cy="1143000"/>
          </a:xfrm>
          <a:ln w="2857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14" name="Picture Placeholder 19"/>
          <p:cNvSpPr>
            <a:spLocks noGrp="1"/>
          </p:cNvSpPr>
          <p:nvPr>
            <p:ph type="pic" sz="quarter" idx="26"/>
          </p:nvPr>
        </p:nvSpPr>
        <p:spPr>
          <a:xfrm>
            <a:off x="3124200" y="1123950"/>
            <a:ext cx="2286000" cy="1143000"/>
          </a:xfrm>
          <a:ln w="2857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15" name="Picture Placeholder 19"/>
          <p:cNvSpPr>
            <a:spLocks noGrp="1"/>
          </p:cNvSpPr>
          <p:nvPr>
            <p:ph type="pic" sz="quarter" idx="27"/>
          </p:nvPr>
        </p:nvSpPr>
        <p:spPr>
          <a:xfrm>
            <a:off x="5715000" y="1123950"/>
            <a:ext cx="2286000" cy="1143000"/>
          </a:xfrm>
          <a:ln w="2857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16" name="Picture Placeholder 19"/>
          <p:cNvSpPr>
            <a:spLocks noGrp="1"/>
          </p:cNvSpPr>
          <p:nvPr>
            <p:ph type="pic" sz="quarter" idx="28"/>
          </p:nvPr>
        </p:nvSpPr>
        <p:spPr>
          <a:xfrm>
            <a:off x="533400" y="2876550"/>
            <a:ext cx="2286000" cy="1143000"/>
          </a:xfrm>
          <a:ln w="2857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17" name="Picture Placeholder 19"/>
          <p:cNvSpPr>
            <a:spLocks noGrp="1"/>
          </p:cNvSpPr>
          <p:nvPr>
            <p:ph type="pic" sz="quarter" idx="29"/>
          </p:nvPr>
        </p:nvSpPr>
        <p:spPr>
          <a:xfrm>
            <a:off x="3124200" y="2876550"/>
            <a:ext cx="2286000" cy="1143000"/>
          </a:xfrm>
          <a:ln w="2857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 dirty="0"/>
          </a:p>
        </p:txBody>
      </p:sp>
      <p:sp>
        <p:nvSpPr>
          <p:cNvPr id="18" name="Picture Placeholder 19"/>
          <p:cNvSpPr>
            <a:spLocks noGrp="1"/>
          </p:cNvSpPr>
          <p:nvPr>
            <p:ph type="pic" sz="quarter" idx="30"/>
          </p:nvPr>
        </p:nvSpPr>
        <p:spPr>
          <a:xfrm>
            <a:off x="5715000" y="2876550"/>
            <a:ext cx="2286000" cy="1143000"/>
          </a:xfrm>
          <a:ln w="2857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endParaRPr lang="en-JM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31"/>
          </p:nvPr>
        </p:nvSpPr>
        <p:spPr>
          <a:xfrm>
            <a:off x="533400" y="2266950"/>
            <a:ext cx="2286000" cy="274320"/>
          </a:xfrm>
          <a:solidFill>
            <a:srgbClr val="92D050"/>
          </a:solidFill>
        </p:spPr>
        <p:txBody>
          <a:bodyPr>
            <a:noAutofit/>
          </a:bodyPr>
          <a:lstStyle>
            <a:lvl1pPr>
              <a:buFontTx/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0" name="Text Placeholder 28"/>
          <p:cNvSpPr>
            <a:spLocks noGrp="1"/>
          </p:cNvSpPr>
          <p:nvPr>
            <p:ph type="body" sz="quarter" idx="37"/>
          </p:nvPr>
        </p:nvSpPr>
        <p:spPr>
          <a:xfrm>
            <a:off x="3124200" y="2266950"/>
            <a:ext cx="2286000" cy="274320"/>
          </a:xfrm>
          <a:solidFill>
            <a:srgbClr val="92D050"/>
          </a:solidFill>
        </p:spPr>
        <p:txBody>
          <a:bodyPr>
            <a:noAutofit/>
          </a:bodyPr>
          <a:lstStyle>
            <a:lvl1pPr>
              <a:buFontTx/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1" name="Text Placeholder 28"/>
          <p:cNvSpPr>
            <a:spLocks noGrp="1"/>
          </p:cNvSpPr>
          <p:nvPr>
            <p:ph type="body" sz="quarter" idx="38"/>
          </p:nvPr>
        </p:nvSpPr>
        <p:spPr>
          <a:xfrm>
            <a:off x="5715000" y="2266950"/>
            <a:ext cx="2286000" cy="274320"/>
          </a:xfrm>
          <a:solidFill>
            <a:srgbClr val="92D050"/>
          </a:solidFill>
        </p:spPr>
        <p:txBody>
          <a:bodyPr>
            <a:noAutofit/>
          </a:bodyPr>
          <a:lstStyle>
            <a:lvl1pPr>
              <a:buFontTx/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47" name="Text Placeholder 28"/>
          <p:cNvSpPr>
            <a:spLocks noGrp="1"/>
          </p:cNvSpPr>
          <p:nvPr>
            <p:ph type="body" sz="quarter" idx="39"/>
          </p:nvPr>
        </p:nvSpPr>
        <p:spPr>
          <a:xfrm>
            <a:off x="533400" y="4019550"/>
            <a:ext cx="2286000" cy="274320"/>
          </a:xfrm>
          <a:solidFill>
            <a:srgbClr val="92D050"/>
          </a:solidFill>
        </p:spPr>
        <p:txBody>
          <a:bodyPr>
            <a:noAutofit/>
          </a:bodyPr>
          <a:lstStyle>
            <a:lvl1pPr>
              <a:buFontTx/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48" name="Text Placeholder 28"/>
          <p:cNvSpPr>
            <a:spLocks noGrp="1"/>
          </p:cNvSpPr>
          <p:nvPr>
            <p:ph type="body" sz="quarter" idx="40"/>
          </p:nvPr>
        </p:nvSpPr>
        <p:spPr>
          <a:xfrm>
            <a:off x="3124200" y="4019550"/>
            <a:ext cx="2286000" cy="274320"/>
          </a:xfrm>
          <a:solidFill>
            <a:srgbClr val="92D050"/>
          </a:solidFill>
        </p:spPr>
        <p:txBody>
          <a:bodyPr>
            <a:noAutofit/>
          </a:bodyPr>
          <a:lstStyle>
            <a:lvl1pPr>
              <a:buFontTx/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49" name="Text Placeholder 28"/>
          <p:cNvSpPr>
            <a:spLocks noGrp="1"/>
          </p:cNvSpPr>
          <p:nvPr>
            <p:ph type="body" sz="quarter" idx="41"/>
          </p:nvPr>
        </p:nvSpPr>
        <p:spPr>
          <a:xfrm>
            <a:off x="5715000" y="4019550"/>
            <a:ext cx="2286000" cy="274320"/>
          </a:xfrm>
          <a:solidFill>
            <a:srgbClr val="92D050"/>
          </a:solidFill>
        </p:spPr>
        <p:txBody>
          <a:bodyPr>
            <a:noAutofit/>
          </a:bodyPr>
          <a:lstStyle>
            <a:lvl1pPr>
              <a:buFontTx/>
              <a:buNone/>
              <a:defRPr sz="140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7" name="Rectangle 6"/>
          <p:cNvSpPr/>
          <p:nvPr/>
        </p:nvSpPr>
        <p:spPr>
          <a:xfrm>
            <a:off x="533400" y="1029611"/>
            <a:ext cx="7772400" cy="39914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dirty="0"/>
          </a:p>
        </p:txBody>
      </p:sp>
      <p:sp>
        <p:nvSpPr>
          <p:cNvPr id="28" name="Picture Placeholder 27"/>
          <p:cNvSpPr>
            <a:spLocks noGrp="1"/>
          </p:cNvSpPr>
          <p:nvPr userDrawn="1">
            <p:ph type="pic" sz="quarter" idx="13"/>
          </p:nvPr>
        </p:nvSpPr>
        <p:spPr>
          <a:xfrm>
            <a:off x="533400" y="1885950"/>
            <a:ext cx="762000" cy="718705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>
            <a:lvl1pPr>
              <a:defRPr sz="400"/>
            </a:lvl1pPr>
          </a:lstStyle>
          <a:p>
            <a:endParaRPr lang="en-JM" dirty="0"/>
          </a:p>
        </p:txBody>
      </p:sp>
      <p:sp>
        <p:nvSpPr>
          <p:cNvPr id="29" name="Picture Placeholder 27"/>
          <p:cNvSpPr>
            <a:spLocks noGrp="1"/>
          </p:cNvSpPr>
          <p:nvPr userDrawn="1">
            <p:ph type="pic" sz="quarter" idx="14"/>
          </p:nvPr>
        </p:nvSpPr>
        <p:spPr>
          <a:xfrm>
            <a:off x="533400" y="3257550"/>
            <a:ext cx="762000" cy="718705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>
            <a:lvl1pPr>
              <a:defRPr sz="400"/>
            </a:lvl1pPr>
          </a:lstStyle>
          <a:p>
            <a:endParaRPr lang="en-JM" dirty="0"/>
          </a:p>
        </p:txBody>
      </p:sp>
      <p:sp>
        <p:nvSpPr>
          <p:cNvPr id="30" name="Picture Placeholder 27"/>
          <p:cNvSpPr>
            <a:spLocks noGrp="1"/>
          </p:cNvSpPr>
          <p:nvPr userDrawn="1">
            <p:ph type="pic" sz="quarter" idx="15"/>
          </p:nvPr>
        </p:nvSpPr>
        <p:spPr>
          <a:xfrm>
            <a:off x="4724400" y="3257550"/>
            <a:ext cx="762000" cy="718705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>
            <a:lvl1pPr>
              <a:defRPr sz="400"/>
            </a:lvl1pPr>
          </a:lstStyle>
          <a:p>
            <a:endParaRPr lang="en-JM" dirty="0"/>
          </a:p>
        </p:txBody>
      </p:sp>
      <p:sp>
        <p:nvSpPr>
          <p:cNvPr id="31" name="Picture Placeholder 27"/>
          <p:cNvSpPr>
            <a:spLocks noGrp="1"/>
          </p:cNvSpPr>
          <p:nvPr userDrawn="1">
            <p:ph type="pic" sz="quarter" idx="16"/>
          </p:nvPr>
        </p:nvSpPr>
        <p:spPr>
          <a:xfrm>
            <a:off x="4724400" y="1885950"/>
            <a:ext cx="762000" cy="718705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>
            <a:lvl1pPr>
              <a:defRPr sz="400"/>
            </a:lvl1pPr>
          </a:lstStyle>
          <a:p>
            <a:endParaRPr lang="en-JM" dirty="0"/>
          </a:p>
        </p:txBody>
      </p:sp>
      <p:sp>
        <p:nvSpPr>
          <p:cNvPr id="33" name="Text Placeholder 32"/>
          <p:cNvSpPr>
            <a:spLocks noGrp="1"/>
          </p:cNvSpPr>
          <p:nvPr userDrawn="1">
            <p:ph type="body" sz="quarter" idx="17"/>
          </p:nvPr>
        </p:nvSpPr>
        <p:spPr>
          <a:xfrm>
            <a:off x="1371600" y="1809750"/>
            <a:ext cx="2209800" cy="228600"/>
          </a:xfrm>
        </p:spPr>
        <p:txBody>
          <a:bodyPr anchor="t">
            <a:noAutofit/>
          </a:bodyPr>
          <a:lstStyle>
            <a:lvl1pPr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5" name="Content Placeholder 34"/>
          <p:cNvSpPr>
            <a:spLocks noGrp="1"/>
          </p:cNvSpPr>
          <p:nvPr userDrawn="1">
            <p:ph sz="quarter" idx="18"/>
          </p:nvPr>
        </p:nvSpPr>
        <p:spPr>
          <a:xfrm>
            <a:off x="1371600" y="2076450"/>
            <a:ext cx="2971800" cy="800100"/>
          </a:xfr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32"/>
          <p:cNvSpPr>
            <a:spLocks noGrp="1"/>
          </p:cNvSpPr>
          <p:nvPr userDrawn="1">
            <p:ph type="body" sz="quarter" idx="19"/>
          </p:nvPr>
        </p:nvSpPr>
        <p:spPr>
          <a:xfrm>
            <a:off x="5562600" y="1809750"/>
            <a:ext cx="2209800" cy="228600"/>
          </a:xfrm>
        </p:spPr>
        <p:txBody>
          <a:bodyPr anchor="t">
            <a:noAutofit/>
          </a:bodyPr>
          <a:lstStyle>
            <a:lvl1pPr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7" name="Content Placeholder 34"/>
          <p:cNvSpPr>
            <a:spLocks noGrp="1"/>
          </p:cNvSpPr>
          <p:nvPr userDrawn="1">
            <p:ph sz="quarter" idx="20"/>
          </p:nvPr>
        </p:nvSpPr>
        <p:spPr>
          <a:xfrm>
            <a:off x="5562600" y="2076450"/>
            <a:ext cx="2971800" cy="8001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38" name="Text Placeholder 32"/>
          <p:cNvSpPr>
            <a:spLocks noGrp="1"/>
          </p:cNvSpPr>
          <p:nvPr userDrawn="1">
            <p:ph type="body" sz="quarter" idx="21"/>
          </p:nvPr>
        </p:nvSpPr>
        <p:spPr>
          <a:xfrm>
            <a:off x="1371600" y="3181350"/>
            <a:ext cx="2209800" cy="228600"/>
          </a:xfrm>
        </p:spPr>
        <p:txBody>
          <a:bodyPr anchor="t">
            <a:noAutofit/>
          </a:bodyPr>
          <a:lstStyle>
            <a:lvl1pPr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9" name="Content Placeholder 34"/>
          <p:cNvSpPr>
            <a:spLocks noGrp="1"/>
          </p:cNvSpPr>
          <p:nvPr userDrawn="1">
            <p:ph sz="quarter" idx="22"/>
          </p:nvPr>
        </p:nvSpPr>
        <p:spPr>
          <a:xfrm>
            <a:off x="1371600" y="3448050"/>
            <a:ext cx="2971800" cy="8001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40" name="Text Placeholder 32"/>
          <p:cNvSpPr>
            <a:spLocks noGrp="1"/>
          </p:cNvSpPr>
          <p:nvPr userDrawn="1">
            <p:ph type="body" sz="quarter" idx="23"/>
          </p:nvPr>
        </p:nvSpPr>
        <p:spPr>
          <a:xfrm>
            <a:off x="5562600" y="3181350"/>
            <a:ext cx="2209800" cy="228600"/>
          </a:xfrm>
        </p:spPr>
        <p:txBody>
          <a:bodyPr anchor="t">
            <a:noAutofit/>
          </a:bodyPr>
          <a:lstStyle>
            <a:lvl1pPr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41" name="Content Placeholder 34"/>
          <p:cNvSpPr>
            <a:spLocks noGrp="1"/>
          </p:cNvSpPr>
          <p:nvPr userDrawn="1">
            <p:ph sz="quarter" idx="24"/>
          </p:nvPr>
        </p:nvSpPr>
        <p:spPr>
          <a:xfrm>
            <a:off x="5562600" y="3448050"/>
            <a:ext cx="2971800" cy="8001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5"/>
          </p:nvPr>
        </p:nvSpPr>
        <p:spPr>
          <a:xfrm>
            <a:off x="533400" y="1047750"/>
            <a:ext cx="1905000" cy="381000"/>
          </a:xfrm>
        </p:spPr>
        <p:txBody>
          <a:bodyPr anchor="ctr">
            <a:normAutofit/>
          </a:bodyPr>
          <a:lstStyle>
            <a:lvl1pPr algn="ctr">
              <a:buNone/>
              <a:defRPr sz="1400"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7" name="Text Placeholder 25"/>
          <p:cNvSpPr>
            <a:spLocks noGrp="1"/>
          </p:cNvSpPr>
          <p:nvPr>
            <p:ph type="body" sz="quarter" idx="26"/>
          </p:nvPr>
        </p:nvSpPr>
        <p:spPr>
          <a:xfrm>
            <a:off x="2590800" y="1047750"/>
            <a:ext cx="2057400" cy="381000"/>
          </a:xfrm>
        </p:spPr>
        <p:txBody>
          <a:bodyPr anchor="ctr">
            <a:normAutofit/>
          </a:bodyPr>
          <a:lstStyle>
            <a:lvl1pPr algn="ctr">
              <a:buNone/>
              <a:defRPr sz="1400"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2" name="Text Placeholder 25"/>
          <p:cNvSpPr>
            <a:spLocks noGrp="1"/>
          </p:cNvSpPr>
          <p:nvPr>
            <p:ph type="body" sz="quarter" idx="27"/>
          </p:nvPr>
        </p:nvSpPr>
        <p:spPr>
          <a:xfrm>
            <a:off x="4724400" y="1047750"/>
            <a:ext cx="1524000" cy="381000"/>
          </a:xfrm>
        </p:spPr>
        <p:txBody>
          <a:bodyPr anchor="ctr">
            <a:normAutofit/>
          </a:bodyPr>
          <a:lstStyle>
            <a:lvl1pPr algn="ctr">
              <a:buNone/>
              <a:defRPr sz="1400"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8"/>
          </p:nvPr>
        </p:nvSpPr>
        <p:spPr>
          <a:xfrm>
            <a:off x="6400800" y="1047750"/>
            <a:ext cx="1828800" cy="381000"/>
          </a:xfrm>
        </p:spPr>
        <p:txBody>
          <a:bodyPr anchor="ctr">
            <a:normAutofit/>
          </a:bodyPr>
          <a:lstStyle>
            <a:lvl1pPr algn="ctr">
              <a:buNone/>
              <a:defRPr sz="1400"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533400" y="1428750"/>
            <a:ext cx="2362200" cy="280035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2" name="Content Placeholder 38"/>
          <p:cNvSpPr>
            <a:spLocks noGrp="1"/>
          </p:cNvSpPr>
          <p:nvPr>
            <p:ph sz="quarter" idx="39"/>
          </p:nvPr>
        </p:nvSpPr>
        <p:spPr>
          <a:xfrm>
            <a:off x="533400" y="1047750"/>
            <a:ext cx="210312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Content Placeholder 38"/>
          <p:cNvSpPr>
            <a:spLocks noGrp="1"/>
          </p:cNvSpPr>
          <p:nvPr>
            <p:ph sz="quarter" idx="40"/>
          </p:nvPr>
        </p:nvSpPr>
        <p:spPr>
          <a:xfrm>
            <a:off x="3352800" y="1047750"/>
            <a:ext cx="21336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8" name="Content Placeholder 38"/>
          <p:cNvSpPr>
            <a:spLocks noGrp="1"/>
          </p:cNvSpPr>
          <p:nvPr>
            <p:ph sz="quarter" idx="41"/>
          </p:nvPr>
        </p:nvSpPr>
        <p:spPr>
          <a:xfrm>
            <a:off x="6248400" y="1047750"/>
            <a:ext cx="21336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0" name="Content Placeholder 13"/>
          <p:cNvSpPr>
            <a:spLocks noGrp="1"/>
          </p:cNvSpPr>
          <p:nvPr>
            <p:ph sz="quarter" idx="42"/>
          </p:nvPr>
        </p:nvSpPr>
        <p:spPr>
          <a:xfrm>
            <a:off x="3352800" y="1428750"/>
            <a:ext cx="2362200" cy="280035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21" name="Content Placeholder 13"/>
          <p:cNvSpPr>
            <a:spLocks noGrp="1"/>
          </p:cNvSpPr>
          <p:nvPr>
            <p:ph sz="quarter" idx="43"/>
          </p:nvPr>
        </p:nvSpPr>
        <p:spPr>
          <a:xfrm>
            <a:off x="6248400" y="1428750"/>
            <a:ext cx="2362200" cy="280035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7620000" cy="42267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599" y="1504950"/>
            <a:ext cx="3654357" cy="2952750"/>
          </a:xfrm>
        </p:spPr>
        <p:txBody>
          <a:bodyPr>
            <a:norm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800600" y="1504950"/>
            <a:ext cx="3733800" cy="2971800"/>
          </a:xfrm>
        </p:spPr>
        <p:txBody>
          <a:bodyPr>
            <a:norm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9" name="Content Placeholder 38"/>
          <p:cNvSpPr>
            <a:spLocks noGrp="1"/>
          </p:cNvSpPr>
          <p:nvPr>
            <p:ph sz="quarter" idx="39"/>
          </p:nvPr>
        </p:nvSpPr>
        <p:spPr>
          <a:xfrm>
            <a:off x="609600" y="1047750"/>
            <a:ext cx="28194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4" name="Content Placeholder 38"/>
          <p:cNvSpPr>
            <a:spLocks noGrp="1"/>
          </p:cNvSpPr>
          <p:nvPr>
            <p:ph sz="quarter" idx="40"/>
          </p:nvPr>
        </p:nvSpPr>
        <p:spPr>
          <a:xfrm>
            <a:off x="4800600" y="1047750"/>
            <a:ext cx="2819400" cy="285750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7620000" cy="42267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990600"/>
            <a:ext cx="8229600" cy="514350"/>
          </a:xfrm>
        </p:spPr>
        <p:txBody>
          <a:bodyPr>
            <a:noAutofit/>
          </a:bodyPr>
          <a:lstStyle>
            <a:lvl1pPr>
              <a:buNone/>
              <a:defRPr sz="12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533400" y="1790700"/>
            <a:ext cx="4419600" cy="2457450"/>
          </a:xfrm>
          <a:ln w="38100">
            <a:solidFill>
              <a:schemeClr val="bg1"/>
            </a:solidFill>
            <a:miter lim="800000"/>
          </a:ln>
          <a:effectLst/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5257800" y="3790950"/>
            <a:ext cx="3429000" cy="4572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/>
            </a:innerShdw>
          </a:effectLst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5257800" y="2419350"/>
            <a:ext cx="3429000" cy="12192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/>
            </a:innerShdw>
          </a:effectLst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19"/>
          </p:nvPr>
        </p:nvSpPr>
        <p:spPr>
          <a:xfrm>
            <a:off x="5257800" y="1733550"/>
            <a:ext cx="3429000" cy="4572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/>
            </a:innerShdw>
          </a:effectLst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0" y="1047750"/>
            <a:ext cx="9144000" cy="28194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7620000" cy="42267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304800" y="4019550"/>
            <a:ext cx="8534400" cy="533400"/>
          </a:xfrm>
        </p:spPr>
        <p:txBody>
          <a:bodyPr>
            <a:normAutofit/>
          </a:bodyPr>
          <a:lstStyle>
            <a:lvl1pPr>
              <a:buClr>
                <a:srgbClr val="0FCED3"/>
              </a:buClr>
              <a:buFontTx/>
              <a:buNone/>
              <a:defRPr sz="1100"/>
            </a:lvl1pPr>
          </a:lstStyle>
          <a:p>
            <a:pPr lvl="0"/>
            <a:endParaRPr lang="en-JM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1123950"/>
            <a:ext cx="5181600" cy="3276600"/>
          </a:xfrm>
          <a:effectLst/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7620000" cy="42267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1" name="Content Placeholder 38"/>
          <p:cNvSpPr>
            <a:spLocks noGrp="1"/>
          </p:cNvSpPr>
          <p:nvPr>
            <p:ph sz="quarter" idx="37"/>
          </p:nvPr>
        </p:nvSpPr>
        <p:spPr>
          <a:xfrm>
            <a:off x="5410200" y="1498854"/>
            <a:ext cx="2971800" cy="310896"/>
          </a:xfrm>
          <a:solidFill>
            <a:srgbClr val="92D05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Content Placeholder 38"/>
          <p:cNvSpPr>
            <a:spLocks noGrp="1"/>
          </p:cNvSpPr>
          <p:nvPr>
            <p:ph sz="quarter" idx="36"/>
          </p:nvPr>
        </p:nvSpPr>
        <p:spPr>
          <a:xfrm>
            <a:off x="5410200" y="1143000"/>
            <a:ext cx="2438400" cy="361950"/>
          </a:xfr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19"/>
          </p:nvPr>
        </p:nvSpPr>
        <p:spPr>
          <a:xfrm>
            <a:off x="5410200" y="2114550"/>
            <a:ext cx="3429000" cy="4572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/>
            </a:innerShdw>
          </a:effectLst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41"/>
          </p:nvPr>
        </p:nvSpPr>
        <p:spPr>
          <a:xfrm>
            <a:off x="5410200" y="2724150"/>
            <a:ext cx="3429000" cy="11430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/>
            </a:innerShdw>
          </a:effectLst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42"/>
          </p:nvPr>
        </p:nvSpPr>
        <p:spPr>
          <a:xfrm>
            <a:off x="5410200" y="3943350"/>
            <a:ext cx="3429000" cy="4572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/>
            </a:innerShdw>
          </a:effectLst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7620000" cy="42267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533400" y="1619250"/>
            <a:ext cx="7848600" cy="22860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7200" y="1085850"/>
            <a:ext cx="8229600" cy="285750"/>
          </a:xfrm>
        </p:spPr>
        <p:txBody>
          <a:bodyPr>
            <a:noAutofit/>
          </a:bodyPr>
          <a:lstStyle>
            <a:lvl1pPr algn="l">
              <a:buNone/>
              <a:defRPr sz="1400" b="0">
                <a:latin typeface="Bebas Neue"/>
                <a:cs typeface="Bebas Neue"/>
              </a:defRPr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endParaRPr lang="en-JM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533400" y="4019550"/>
            <a:ext cx="7924800" cy="4572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Are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21" name="Text Placeholder 20"/>
          <p:cNvSpPr>
            <a:spLocks noGrp="1"/>
          </p:cNvSpPr>
          <p:nvPr userDrawn="1">
            <p:ph type="body" sz="quarter" idx="13"/>
          </p:nvPr>
        </p:nvSpPr>
        <p:spPr>
          <a:xfrm>
            <a:off x="533400" y="1543050"/>
            <a:ext cx="3048000" cy="9144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2" name="Text Placeholder 20"/>
          <p:cNvSpPr>
            <a:spLocks noGrp="1"/>
          </p:cNvSpPr>
          <p:nvPr userDrawn="1">
            <p:ph type="body" sz="quarter" idx="14"/>
          </p:nvPr>
        </p:nvSpPr>
        <p:spPr>
          <a:xfrm>
            <a:off x="4343400" y="1543050"/>
            <a:ext cx="3048000" cy="9144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3" name="Text Placeholder 20"/>
          <p:cNvSpPr>
            <a:spLocks noGrp="1"/>
          </p:cNvSpPr>
          <p:nvPr userDrawn="1">
            <p:ph type="body" sz="quarter" idx="15"/>
          </p:nvPr>
        </p:nvSpPr>
        <p:spPr>
          <a:xfrm>
            <a:off x="533400" y="3371850"/>
            <a:ext cx="3048000" cy="9144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4" name="Text Placeholder 20"/>
          <p:cNvSpPr>
            <a:spLocks noGrp="1"/>
          </p:cNvSpPr>
          <p:nvPr userDrawn="1">
            <p:ph type="body" sz="quarter" idx="16"/>
          </p:nvPr>
        </p:nvSpPr>
        <p:spPr>
          <a:xfrm>
            <a:off x="4343400" y="3371850"/>
            <a:ext cx="3048000" cy="914400"/>
          </a:xfrm>
        </p:spPr>
        <p:txBody>
          <a:bodyPr>
            <a:noAutofit/>
          </a:bodyPr>
          <a:lstStyle>
            <a:lvl1pPr>
              <a:buNone/>
              <a:defRPr sz="11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6" name="Text Placeholder 25"/>
          <p:cNvSpPr>
            <a:spLocks noGrp="1"/>
          </p:cNvSpPr>
          <p:nvPr userDrawn="1">
            <p:ph type="body" sz="quarter" idx="17"/>
          </p:nvPr>
        </p:nvSpPr>
        <p:spPr>
          <a:xfrm>
            <a:off x="533400" y="1123950"/>
            <a:ext cx="2438400" cy="285750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>
            <a:lvl1pPr>
              <a:buNone/>
              <a:defRPr sz="1500" b="0">
                <a:solidFill>
                  <a:schemeClr val="bg1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7" name="Text Placeholder 25"/>
          <p:cNvSpPr>
            <a:spLocks noGrp="1"/>
          </p:cNvSpPr>
          <p:nvPr userDrawn="1">
            <p:ph type="body" sz="quarter" idx="18"/>
          </p:nvPr>
        </p:nvSpPr>
        <p:spPr>
          <a:xfrm>
            <a:off x="4343400" y="1123950"/>
            <a:ext cx="2514600" cy="285750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>
            <a:lvl1pPr>
              <a:buNone/>
              <a:defRPr sz="1500" b="0">
                <a:solidFill>
                  <a:schemeClr val="bg1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9" name="Text Placeholder 25"/>
          <p:cNvSpPr>
            <a:spLocks noGrp="1"/>
          </p:cNvSpPr>
          <p:nvPr userDrawn="1">
            <p:ph type="body" sz="quarter" idx="20"/>
          </p:nvPr>
        </p:nvSpPr>
        <p:spPr>
          <a:xfrm>
            <a:off x="533400" y="2971800"/>
            <a:ext cx="2590800" cy="285750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>
            <a:lvl1pPr>
              <a:buNone/>
              <a:defRPr sz="1500" b="0">
                <a:solidFill>
                  <a:schemeClr val="bg1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8" name="Text Placeholder 25"/>
          <p:cNvSpPr>
            <a:spLocks noGrp="1"/>
          </p:cNvSpPr>
          <p:nvPr userDrawn="1">
            <p:ph type="body" sz="quarter" idx="19"/>
          </p:nvPr>
        </p:nvSpPr>
        <p:spPr>
          <a:xfrm>
            <a:off x="4343400" y="2971800"/>
            <a:ext cx="2514600" cy="285750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>
            <a:lvl1pPr>
              <a:buNone/>
              <a:defRPr sz="1500" b="0">
                <a:solidFill>
                  <a:schemeClr val="bg1"/>
                </a:solidFill>
                <a:latin typeface="Bebas Neue" pitchFamily="34" charset="0"/>
              </a:defRPr>
            </a:lvl1pPr>
            <a:lvl2pPr>
              <a:defRPr sz="1600" b="1">
                <a:solidFill>
                  <a:srgbClr val="CC3399"/>
                </a:solidFill>
              </a:defRPr>
            </a:lvl2pPr>
            <a:lvl3pPr>
              <a:defRPr sz="1600" b="1">
                <a:solidFill>
                  <a:srgbClr val="CC3399"/>
                </a:solidFill>
              </a:defRPr>
            </a:lvl3pPr>
            <a:lvl4pPr>
              <a:defRPr sz="1600" b="1">
                <a:solidFill>
                  <a:srgbClr val="CC3399"/>
                </a:solidFill>
              </a:defRPr>
            </a:lvl4pPr>
            <a:lvl5pPr>
              <a:defRPr sz="1600" b="1">
                <a:solidFill>
                  <a:srgbClr val="CC3399"/>
                </a:solidFill>
              </a:defRPr>
            </a:lvl5pPr>
          </a:lstStyle>
          <a:p>
            <a:pPr lvl="0"/>
            <a:endParaRPr lang="en-JM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33400" y="1619250"/>
            <a:ext cx="4343400" cy="2476500"/>
          </a:xfrm>
          <a:ln w="38100">
            <a:solidFill>
              <a:schemeClr val="bg1"/>
            </a:solidFill>
            <a:miter lim="800000"/>
          </a:ln>
          <a:effectLst/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7200" y="1009650"/>
            <a:ext cx="8077200" cy="342900"/>
          </a:xfrm>
        </p:spPr>
        <p:txBody>
          <a:bodyPr>
            <a:noAutofit/>
          </a:bodyPr>
          <a:lstStyle>
            <a:lvl1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72200" y="1733550"/>
            <a:ext cx="2438400" cy="30480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172200" y="2038350"/>
            <a:ext cx="2438400" cy="30480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6172200" y="2343150"/>
            <a:ext cx="2438400" cy="30480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6172200" y="2647950"/>
            <a:ext cx="2438400" cy="30480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5867400" y="3181350"/>
            <a:ext cx="2743200" cy="30480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5867400" y="3486150"/>
            <a:ext cx="2743200" cy="304800"/>
          </a:xfrm>
        </p:spPr>
        <p:txBody>
          <a:bodyPr>
            <a:normAutofit/>
          </a:bodyPr>
          <a:lstStyle>
            <a:lvl1pPr>
              <a:buNone/>
              <a:defRPr sz="1100"/>
            </a:lvl1pPr>
          </a:lstStyle>
          <a:p>
            <a:pPr lvl="0"/>
            <a:endParaRPr lang="en-JM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5105400" y="1733550"/>
            <a:ext cx="990600" cy="304800"/>
          </a:xfrm>
        </p:spPr>
        <p:txBody>
          <a:bodyPr>
            <a:normAutofit/>
          </a:bodyPr>
          <a:lstStyle>
            <a:lvl1pPr algn="r">
              <a:buNone/>
              <a:defRPr sz="1400">
                <a:solidFill>
                  <a:srgbClr val="92D050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5105400" y="2038350"/>
            <a:ext cx="990600" cy="304800"/>
          </a:xfrm>
        </p:spPr>
        <p:txBody>
          <a:bodyPr>
            <a:normAutofit/>
          </a:bodyPr>
          <a:lstStyle>
            <a:lvl1pPr algn="r">
              <a:buNone/>
              <a:defRPr sz="1400">
                <a:solidFill>
                  <a:srgbClr val="92D050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105400" y="2343150"/>
            <a:ext cx="990600" cy="304800"/>
          </a:xfrm>
        </p:spPr>
        <p:txBody>
          <a:bodyPr>
            <a:normAutofit/>
          </a:bodyPr>
          <a:lstStyle>
            <a:lvl1pPr algn="r">
              <a:buNone/>
              <a:defRPr sz="1400">
                <a:solidFill>
                  <a:srgbClr val="92D050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/>
          </p:nvPr>
        </p:nvSpPr>
        <p:spPr>
          <a:xfrm>
            <a:off x="5105400" y="2647950"/>
            <a:ext cx="990600" cy="304800"/>
          </a:xfrm>
        </p:spPr>
        <p:txBody>
          <a:bodyPr>
            <a:normAutofit/>
          </a:bodyPr>
          <a:lstStyle>
            <a:lvl1pPr algn="r">
              <a:buNone/>
              <a:defRPr sz="1400">
                <a:solidFill>
                  <a:srgbClr val="92D050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5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81000" y="1657350"/>
            <a:ext cx="8153400" cy="1219200"/>
          </a:xfrm>
        </p:spPr>
        <p:txBody>
          <a:bodyPr>
            <a:normAutofit/>
          </a:bodyPr>
          <a:lstStyle>
            <a:lvl1pPr algn="l">
              <a:buNone/>
              <a:defRPr sz="6000"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7200" y="2952750"/>
            <a:ext cx="6477000" cy="571500"/>
          </a:xfrm>
        </p:spPr>
        <p:txBody>
          <a:bodyPr>
            <a:noAutofit/>
          </a:bodyPr>
          <a:lstStyle>
            <a:lvl1pPr algn="l">
              <a:buNone/>
              <a:defRPr sz="1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695450"/>
            <a:ext cx="228600" cy="1295400"/>
          </a:xfrm>
          <a:prstGeom prst="rect">
            <a:avLst/>
          </a:prstGeom>
          <a:solidFill>
            <a:srgbClr val="92D050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1600" dirty="0">
              <a:solidFill>
                <a:schemeClr val="tx1">
                  <a:lumMod val="95000"/>
                  <a:lumOff val="5000"/>
                </a:schemeClr>
              </a:solidFill>
              <a:latin typeface="Bebas Neue" pitchFamily="34" charset="0"/>
            </a:endParaRPr>
          </a:p>
        </p:txBody>
      </p:sp>
      <p:cxnSp>
        <p:nvCxnSpPr>
          <p:cNvPr id="18" name="Straight Connector 17"/>
          <p:cNvCxnSpPr/>
          <p:nvPr userDrawn="1"/>
        </p:nvCxnSpPr>
        <p:spPr bwMode="auto">
          <a:xfrm>
            <a:off x="0" y="2297112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 bwMode="auto">
          <a:xfrm>
            <a:off x="0" y="2343150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5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81000" y="1657350"/>
            <a:ext cx="8153400" cy="1219200"/>
          </a:xfrm>
        </p:spPr>
        <p:txBody>
          <a:bodyPr>
            <a:normAutofit/>
          </a:bodyPr>
          <a:lstStyle>
            <a:lvl1pPr algn="l">
              <a:buNone/>
              <a:defRPr sz="6000"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7200" y="2952750"/>
            <a:ext cx="6477000" cy="571500"/>
          </a:xfrm>
        </p:spPr>
        <p:txBody>
          <a:bodyPr>
            <a:noAutofit/>
          </a:bodyPr>
          <a:lstStyle>
            <a:lvl1pPr algn="l">
              <a:buNone/>
              <a:defRPr sz="1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695450"/>
            <a:ext cx="228600" cy="1295400"/>
          </a:xfrm>
          <a:prstGeom prst="rect">
            <a:avLst/>
          </a:prstGeom>
          <a:solidFill>
            <a:srgbClr val="92D050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1600" dirty="0">
              <a:solidFill>
                <a:schemeClr val="tx1">
                  <a:lumMod val="95000"/>
                  <a:lumOff val="5000"/>
                </a:schemeClr>
              </a:solidFill>
              <a:latin typeface="Bebas Neue" pitchFamily="34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0" y="2297112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 bwMode="auto">
          <a:xfrm>
            <a:off x="0" y="2343150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hlinkClick r:id="" action="ppaction://hlinkshowjump?jump=nextslide" highlightClick="1"/>
          </p:cNvPr>
          <p:cNvSpPr/>
          <p:nvPr userDrawn="1"/>
        </p:nvSpPr>
        <p:spPr>
          <a:xfrm>
            <a:off x="8382000" y="4781550"/>
            <a:ext cx="274320" cy="2743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Oval 16">
            <a:hlinkClick r:id="" action="ppaction://hlinkshowjump?jump=previousslide" highlightClick="1"/>
          </p:cNvPr>
          <p:cNvSpPr/>
          <p:nvPr userDrawn="1"/>
        </p:nvSpPr>
        <p:spPr>
          <a:xfrm>
            <a:off x="8036087" y="4781550"/>
            <a:ext cx="274320" cy="2743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Chevron 17"/>
          <p:cNvSpPr/>
          <p:nvPr userDrawn="1"/>
        </p:nvSpPr>
        <p:spPr>
          <a:xfrm flipH="1">
            <a:off x="8122955" y="4863846"/>
            <a:ext cx="82296" cy="100584"/>
          </a:xfrm>
          <a:prstGeom prst="chevron">
            <a:avLst>
              <a:gd name="adj" fmla="val 79255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 userDrawn="1"/>
        </p:nvSpPr>
        <p:spPr>
          <a:xfrm>
            <a:off x="8473440" y="4863846"/>
            <a:ext cx="82296" cy="100584"/>
          </a:xfrm>
          <a:prstGeom prst="chevron">
            <a:avLst>
              <a:gd name="adj" fmla="val 79255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1344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47750"/>
            <a:ext cx="40386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47750"/>
            <a:ext cx="40386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71550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7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51371"/>
            <a:ext cx="4040188" cy="2963466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71550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7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451371"/>
            <a:ext cx="4041775" cy="2963466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12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533400" y="13525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16"/>
          </p:nvPr>
        </p:nvSpPr>
        <p:spPr>
          <a:xfrm>
            <a:off x="533400" y="1581150"/>
            <a:ext cx="2743200" cy="6096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4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533400" y="24193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5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533400" y="2647950"/>
            <a:ext cx="2743200" cy="6096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6" name="Text Placeholder 18"/>
          <p:cNvSpPr>
            <a:spLocks noGrp="1"/>
          </p:cNvSpPr>
          <p:nvPr>
            <p:ph type="body" sz="quarter" idx="19"/>
          </p:nvPr>
        </p:nvSpPr>
        <p:spPr>
          <a:xfrm>
            <a:off x="533400" y="3486150"/>
            <a:ext cx="2217906" cy="2841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="0">
                <a:solidFill>
                  <a:srgbClr val="92D050"/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 sz="1600">
                <a:latin typeface="Bebas Neue" pitchFamily="34" charset="0"/>
              </a:defRPr>
            </a:lvl2pPr>
            <a:lvl3pPr marL="914400" indent="0">
              <a:buFontTx/>
              <a:buNone/>
              <a:defRPr sz="1600">
                <a:latin typeface="Bebas Neue" pitchFamily="34" charset="0"/>
              </a:defRPr>
            </a:lvl3pPr>
            <a:lvl4pPr marL="1371600" indent="0">
              <a:buFontTx/>
              <a:buNone/>
              <a:defRPr sz="1600">
                <a:latin typeface="Bebas Neue" pitchFamily="34" charset="0"/>
              </a:defRPr>
            </a:lvl4pPr>
            <a:lvl5pPr marL="1828800" indent="0">
              <a:buFontTx/>
              <a:buNone/>
              <a:defRPr sz="16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20"/>
          </p:nvPr>
        </p:nvSpPr>
        <p:spPr>
          <a:xfrm>
            <a:off x="533400" y="3714750"/>
            <a:ext cx="2743200" cy="6096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54460426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009650" y="1882588"/>
            <a:ext cx="1352550" cy="135331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  <a:latin typeface="Bebas Neue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 sz="2000">
                <a:latin typeface="Bebas Neue" pitchFamily="34" charset="0"/>
              </a:defRPr>
            </a:lvl2pPr>
            <a:lvl3pPr marL="914400" indent="0">
              <a:buFontTx/>
              <a:buNone/>
              <a:defRPr sz="2000">
                <a:latin typeface="Bebas Neue" pitchFamily="34" charset="0"/>
              </a:defRPr>
            </a:lvl3pPr>
            <a:lvl4pPr marL="1371600" indent="0">
              <a:buFontTx/>
              <a:buNone/>
              <a:defRPr sz="2000">
                <a:latin typeface="Bebas Neue" pitchFamily="34" charset="0"/>
              </a:defRPr>
            </a:lvl4pPr>
            <a:lvl5pPr marL="1828800" indent="0">
              <a:buFontTx/>
              <a:buNone/>
              <a:defRPr sz="20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3905250" y="1888519"/>
            <a:ext cx="1352550" cy="135331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  <a:latin typeface="Bebas Neue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 sz="2000">
                <a:latin typeface="Bebas Neue" pitchFamily="34" charset="0"/>
              </a:defRPr>
            </a:lvl2pPr>
            <a:lvl3pPr marL="914400" indent="0">
              <a:buFontTx/>
              <a:buNone/>
              <a:defRPr sz="2000">
                <a:latin typeface="Bebas Neue" pitchFamily="34" charset="0"/>
              </a:defRPr>
            </a:lvl3pPr>
            <a:lvl4pPr marL="1371600" indent="0">
              <a:buFontTx/>
              <a:buNone/>
              <a:defRPr sz="2000">
                <a:latin typeface="Bebas Neue" pitchFamily="34" charset="0"/>
              </a:defRPr>
            </a:lvl4pPr>
            <a:lvl5pPr marL="1828800" indent="0">
              <a:buFontTx/>
              <a:buNone/>
              <a:defRPr sz="20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00850" y="1888519"/>
            <a:ext cx="1352550" cy="135331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  <a:latin typeface="Bebas Neue" pitchFamily="34" charset="0"/>
                <a:cs typeface="Arial" pitchFamily="34" charset="0"/>
              </a:defRPr>
            </a:lvl1pPr>
            <a:lvl2pPr marL="457200" indent="0">
              <a:buFontTx/>
              <a:buNone/>
              <a:defRPr sz="2000">
                <a:latin typeface="Bebas Neue" pitchFamily="34" charset="0"/>
              </a:defRPr>
            </a:lvl2pPr>
            <a:lvl3pPr marL="914400" indent="0">
              <a:buFontTx/>
              <a:buNone/>
              <a:defRPr sz="2000">
                <a:latin typeface="Bebas Neue" pitchFamily="34" charset="0"/>
              </a:defRPr>
            </a:lvl3pPr>
            <a:lvl4pPr marL="1371600" indent="0">
              <a:buFontTx/>
              <a:buNone/>
              <a:defRPr sz="2000">
                <a:latin typeface="Bebas Neue" pitchFamily="34" charset="0"/>
              </a:defRPr>
            </a:lvl4pPr>
            <a:lvl5pPr marL="1828800" indent="0">
              <a:buFontTx/>
              <a:buNone/>
              <a:defRPr sz="2000">
                <a:latin typeface="Bebas Neue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9" name="Text Placeholder 27"/>
          <p:cNvSpPr>
            <a:spLocks noGrp="1"/>
          </p:cNvSpPr>
          <p:nvPr>
            <p:ph type="body" sz="quarter" idx="19"/>
          </p:nvPr>
        </p:nvSpPr>
        <p:spPr>
          <a:xfrm>
            <a:off x="584200" y="3432175"/>
            <a:ext cx="2159000" cy="892175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Text Placeholder 27"/>
          <p:cNvSpPr>
            <a:spLocks noGrp="1"/>
          </p:cNvSpPr>
          <p:nvPr>
            <p:ph type="body" sz="quarter" idx="20"/>
          </p:nvPr>
        </p:nvSpPr>
        <p:spPr>
          <a:xfrm>
            <a:off x="3505200" y="3432175"/>
            <a:ext cx="2159000" cy="892175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1" name="Text Placeholder 27"/>
          <p:cNvSpPr>
            <a:spLocks noGrp="1"/>
          </p:cNvSpPr>
          <p:nvPr>
            <p:ph type="body" sz="quarter" idx="21"/>
          </p:nvPr>
        </p:nvSpPr>
        <p:spPr>
          <a:xfrm>
            <a:off x="6375400" y="3432175"/>
            <a:ext cx="2159000" cy="892175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2" name="Content Placeholder 21"/>
          <p:cNvSpPr>
            <a:spLocks noGrp="1"/>
          </p:cNvSpPr>
          <p:nvPr>
            <p:ph sz="quarter" idx="13"/>
          </p:nvPr>
        </p:nvSpPr>
        <p:spPr>
          <a:xfrm>
            <a:off x="457200" y="990600"/>
            <a:ext cx="8229600" cy="514350"/>
          </a:xfrm>
        </p:spPr>
        <p:txBody>
          <a:bodyPr>
            <a:normAutofit/>
          </a:bodyPr>
          <a:lstStyle>
            <a:lvl1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50670790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76925"/>
            <a:ext cx="1962121" cy="2495550"/>
          </a:xfrm>
          <a:prstGeom prst="rect">
            <a:avLst/>
          </a:prstGeom>
        </p:spPr>
      </p:pic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1066800" y="1639761"/>
            <a:ext cx="1481328" cy="1905000"/>
          </a:xfrm>
        </p:spPr>
        <p:txBody>
          <a:bodyPr/>
          <a:lstStyle/>
          <a:p>
            <a:endParaRPr lang="en-JM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479" y="1354011"/>
            <a:ext cx="1962121" cy="2495550"/>
          </a:xfrm>
          <a:prstGeom prst="rect">
            <a:avLst/>
          </a:prstGeom>
        </p:spPr>
      </p:pic>
      <p:sp>
        <p:nvSpPr>
          <p:cNvPr id="9" name="Picture Placeholder 12"/>
          <p:cNvSpPr>
            <a:spLocks noGrp="1"/>
          </p:cNvSpPr>
          <p:nvPr>
            <p:ph type="pic" sz="quarter" idx="17"/>
          </p:nvPr>
        </p:nvSpPr>
        <p:spPr>
          <a:xfrm>
            <a:off x="3829079" y="1616847"/>
            <a:ext cx="1481328" cy="1905000"/>
          </a:xfrm>
        </p:spPr>
        <p:txBody>
          <a:bodyPr/>
          <a:lstStyle/>
          <a:p>
            <a:endParaRPr lang="en-JM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879" y="1354011"/>
            <a:ext cx="1962121" cy="2495550"/>
          </a:xfrm>
          <a:prstGeom prst="rect">
            <a:avLst/>
          </a:prstGeom>
        </p:spPr>
      </p:pic>
      <p:sp>
        <p:nvSpPr>
          <p:cNvPr id="11" name="Picture Placeholder 12"/>
          <p:cNvSpPr>
            <a:spLocks noGrp="1"/>
          </p:cNvSpPr>
          <p:nvPr>
            <p:ph type="pic" sz="quarter" idx="18"/>
          </p:nvPr>
        </p:nvSpPr>
        <p:spPr>
          <a:xfrm>
            <a:off x="6648479" y="1616847"/>
            <a:ext cx="1481328" cy="1905000"/>
          </a:xfrm>
        </p:spPr>
        <p:txBody>
          <a:bodyPr/>
          <a:lstStyle/>
          <a:p>
            <a:endParaRPr lang="en-JM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9" hasCustomPrompt="1"/>
          </p:nvPr>
        </p:nvSpPr>
        <p:spPr>
          <a:xfrm>
            <a:off x="762000" y="3867150"/>
            <a:ext cx="2057400" cy="301752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>
                <a:latin typeface="Bebas Neue" pitchFamily="34" charset="0"/>
              </a:defRPr>
            </a:lvl2pPr>
            <a:lvl3pPr marL="914400" indent="0">
              <a:buFontTx/>
              <a:buNone/>
              <a:defRPr>
                <a:latin typeface="Bebas Neue" pitchFamily="34" charset="0"/>
              </a:defRPr>
            </a:lvl3pPr>
            <a:lvl4pPr marL="1371600" indent="0">
              <a:buFontTx/>
              <a:buNone/>
              <a:defRPr>
                <a:latin typeface="Bebas Neue" pitchFamily="34" charset="0"/>
              </a:defRPr>
            </a:lvl4pPr>
            <a:lvl5pPr marL="1828800" indent="0">
              <a:buFontTx/>
              <a:buNone/>
              <a:defRPr>
                <a:latin typeface="Bebas Neue" pitchFamily="34" charset="0"/>
              </a:defRPr>
            </a:lvl5pPr>
          </a:lstStyle>
          <a:p>
            <a:pPr lvl="0"/>
            <a:r>
              <a:rPr lang="en-JM" dirty="0"/>
              <a:t>INSERT HEADER IN THIS AREA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20" hasCustomPrompt="1"/>
          </p:nvPr>
        </p:nvSpPr>
        <p:spPr>
          <a:xfrm>
            <a:off x="3581400" y="3867150"/>
            <a:ext cx="2057400" cy="301752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>
                <a:latin typeface="Bebas Neue" pitchFamily="34" charset="0"/>
              </a:defRPr>
            </a:lvl2pPr>
            <a:lvl3pPr marL="914400" indent="0">
              <a:buFontTx/>
              <a:buNone/>
              <a:defRPr>
                <a:latin typeface="Bebas Neue" pitchFamily="34" charset="0"/>
              </a:defRPr>
            </a:lvl3pPr>
            <a:lvl4pPr marL="1371600" indent="0">
              <a:buFontTx/>
              <a:buNone/>
              <a:defRPr>
                <a:latin typeface="Bebas Neue" pitchFamily="34" charset="0"/>
              </a:defRPr>
            </a:lvl4pPr>
            <a:lvl5pPr marL="1828800" indent="0">
              <a:buFontTx/>
              <a:buNone/>
              <a:defRPr>
                <a:latin typeface="Bebas Neue" pitchFamily="34" charset="0"/>
              </a:defRPr>
            </a:lvl5pPr>
          </a:lstStyle>
          <a:p>
            <a:pPr lvl="0"/>
            <a:r>
              <a:rPr lang="en-JM" dirty="0"/>
              <a:t>INSERT HEADER IN THIS AREA</a:t>
            </a:r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21" hasCustomPrompt="1"/>
          </p:nvPr>
        </p:nvSpPr>
        <p:spPr>
          <a:xfrm>
            <a:off x="6400800" y="3867150"/>
            <a:ext cx="2057400" cy="301752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Bebas Neue" pitchFamily="34" charset="0"/>
              </a:defRPr>
            </a:lvl1pPr>
            <a:lvl2pPr marL="457200" indent="0">
              <a:buFontTx/>
              <a:buNone/>
              <a:defRPr>
                <a:latin typeface="Bebas Neue" pitchFamily="34" charset="0"/>
              </a:defRPr>
            </a:lvl2pPr>
            <a:lvl3pPr marL="914400" indent="0">
              <a:buFontTx/>
              <a:buNone/>
              <a:defRPr>
                <a:latin typeface="Bebas Neue" pitchFamily="34" charset="0"/>
              </a:defRPr>
            </a:lvl3pPr>
            <a:lvl4pPr marL="1371600" indent="0">
              <a:buFontTx/>
              <a:buNone/>
              <a:defRPr>
                <a:latin typeface="Bebas Neue" pitchFamily="34" charset="0"/>
              </a:defRPr>
            </a:lvl4pPr>
            <a:lvl5pPr marL="1828800" indent="0">
              <a:buFontTx/>
              <a:buNone/>
              <a:defRPr>
                <a:latin typeface="Bebas Neue" pitchFamily="34" charset="0"/>
              </a:defRPr>
            </a:lvl5pPr>
          </a:lstStyle>
          <a:p>
            <a:pPr lvl="0"/>
            <a:r>
              <a:rPr lang="en-JM" dirty="0"/>
              <a:t>INSERT HEADER IN THIS AREA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781550"/>
            <a:ext cx="6629400" cy="292894"/>
          </a:xfrm>
        </p:spPr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21861182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5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7620000" cy="4226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2870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85750"/>
            <a:ext cx="457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5134D-7C6B-4A7B-B28B-A8C75F870448}" type="slidenum">
              <a:rPr lang="en-JM" smtClean="0"/>
              <a:pPr/>
              <a:t>‹#›</a:t>
            </a:fld>
            <a:endParaRPr lang="en-JM"/>
          </a:p>
        </p:txBody>
      </p:sp>
      <p:sp>
        <p:nvSpPr>
          <p:cNvPr id="8" name="Rectangle 7"/>
          <p:cNvSpPr/>
          <p:nvPr/>
        </p:nvSpPr>
        <p:spPr>
          <a:xfrm>
            <a:off x="0" y="419100"/>
            <a:ext cx="152400" cy="4000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dirty="0"/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0" y="601662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 bwMode="auto">
          <a:xfrm>
            <a:off x="0" y="647700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4694551"/>
            <a:ext cx="9144000" cy="46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hlinkClick r:id="" action="ppaction://hlinkshowjump?jump=nextslide" highlightClick="1"/>
          </p:cNvPr>
          <p:cNvSpPr/>
          <p:nvPr/>
        </p:nvSpPr>
        <p:spPr>
          <a:xfrm>
            <a:off x="8382000" y="4781550"/>
            <a:ext cx="274320" cy="2743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Oval 14">
            <a:hlinkClick r:id="" action="ppaction://hlinkshowjump?jump=previousslide" highlightClick="1"/>
          </p:cNvPr>
          <p:cNvSpPr/>
          <p:nvPr/>
        </p:nvSpPr>
        <p:spPr>
          <a:xfrm>
            <a:off x="8036087" y="4781550"/>
            <a:ext cx="274320" cy="2743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Chevron 17"/>
          <p:cNvSpPr/>
          <p:nvPr userDrawn="1"/>
        </p:nvSpPr>
        <p:spPr>
          <a:xfrm flipH="1">
            <a:off x="8122955" y="4863846"/>
            <a:ext cx="82296" cy="100584"/>
          </a:xfrm>
          <a:prstGeom prst="chevron">
            <a:avLst>
              <a:gd name="adj" fmla="val 79255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 userDrawn="1"/>
        </p:nvSpPr>
        <p:spPr>
          <a:xfrm>
            <a:off x="8473440" y="4863846"/>
            <a:ext cx="82296" cy="100584"/>
          </a:xfrm>
          <a:prstGeom prst="chevron">
            <a:avLst>
              <a:gd name="adj" fmla="val 79255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781550"/>
            <a:ext cx="6629400" cy="292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rgbClr val="7F7F7F"/>
                </a:solidFill>
                <a:latin typeface="Bebas Neue" pitchFamily="34" charset="0"/>
              </a:defRPr>
            </a:lvl1pPr>
          </a:lstStyle>
          <a:p>
            <a:r>
              <a:rPr lang="en-JM"/>
              <a:t>PUSAT JAMINAN MUTU LPPMP UNRI</a:t>
            </a:r>
            <a:endParaRPr lang="en-JM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11933"/>
            <a:ext cx="232901" cy="2321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86" r:id="rId7"/>
    <p:sldLayoutId id="2147483685" r:id="rId8"/>
    <p:sldLayoutId id="2147483682" r:id="rId9"/>
    <p:sldLayoutId id="2147483681" r:id="rId10"/>
    <p:sldLayoutId id="2147483680" r:id="rId11"/>
    <p:sldLayoutId id="2147483677" r:id="rId12"/>
    <p:sldLayoutId id="2147483655" r:id="rId13"/>
    <p:sldLayoutId id="2147483688" r:id="rId14"/>
    <p:sldLayoutId id="2147483683" r:id="rId15"/>
    <p:sldLayoutId id="2147483661" r:id="rId16"/>
    <p:sldLayoutId id="2147483662" r:id="rId17"/>
    <p:sldLayoutId id="2147483679" r:id="rId18"/>
    <p:sldLayoutId id="2147483678" r:id="rId19"/>
    <p:sldLayoutId id="2147483670" r:id="rId20"/>
    <p:sldLayoutId id="2147483663" r:id="rId21"/>
    <p:sldLayoutId id="2147483664" r:id="rId22"/>
    <p:sldLayoutId id="2147483666" r:id="rId23"/>
    <p:sldLayoutId id="2147483667" r:id="rId24"/>
    <p:sldLayoutId id="2147483668" r:id="rId25"/>
    <p:sldLayoutId id="2147483669" r:id="rId26"/>
    <p:sldLayoutId id="2147483671" r:id="rId27"/>
    <p:sldLayoutId id="2147483672" r:id="rId28"/>
    <p:sldLayoutId id="2147483673" r:id="rId29"/>
    <p:sldLayoutId id="2147483674" r:id="rId30"/>
    <p:sldLayoutId id="2147483675" r:id="rId31"/>
    <p:sldLayoutId id="2147483676" r:id="rId32"/>
    <p:sldLayoutId id="2147483687" r:id="rId33"/>
  </p:sldLayoutIdLst>
  <p:transition spd="slow">
    <p:push dir="u"/>
  </p:transition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Bebas Neue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ts val="0"/>
        </a:spcBef>
        <a:buFont typeface="Arial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lnSpc>
          <a:spcPct val="110000"/>
        </a:lnSpc>
        <a:spcBef>
          <a:spcPts val="0"/>
        </a:spcBef>
        <a:buFont typeface="Arial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0"/>
        </a:spcBef>
        <a:buFont typeface="Arial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buFont typeface="Arial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buFont typeface="Arial" pitchFamily="34" charset="0"/>
        <a:buChar char="»"/>
        <a:defRPr sz="14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5504"/>
            <a:ext cx="6400800" cy="845503"/>
          </a:xfrm>
        </p:spPr>
        <p:txBody>
          <a:bodyPr>
            <a:noAutofit/>
          </a:bodyPr>
          <a:lstStyle/>
          <a:p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Dr.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 </a:t>
            </a:r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reni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 Suryanita, </a:t>
            </a:r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st.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, </a:t>
            </a:r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mt</a:t>
            </a:r>
            <a:endParaRPr lang="en-JM" sz="2400" dirty="0">
              <a:solidFill>
                <a:schemeClr val="tx1">
                  <a:lumMod val="75000"/>
                  <a:lumOff val="25000"/>
                </a:schemeClr>
              </a:solidFill>
              <a:latin typeface="Bebas Neue"/>
              <a:cs typeface="Bebas Neue"/>
            </a:endParaRPr>
          </a:p>
          <a:p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Koordinator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 </a:t>
            </a:r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pusat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 </a:t>
            </a:r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jaminan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 </a:t>
            </a:r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mutu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 </a:t>
            </a:r>
          </a:p>
          <a:p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lppmp</a:t>
            </a:r>
            <a:r>
              <a:rPr lang="en-JM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 </a:t>
            </a:r>
            <a:r>
              <a:rPr lang="en-JM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cs typeface="Bebas Neue"/>
              </a:rPr>
              <a:t>unri</a:t>
            </a:r>
            <a:endParaRPr lang="en-JM" sz="2400" dirty="0">
              <a:solidFill>
                <a:schemeClr val="tx1">
                  <a:lumMod val="75000"/>
                  <a:lumOff val="25000"/>
                </a:schemeClr>
              </a:solidFill>
              <a:latin typeface="Bebas Neue"/>
              <a:cs typeface="Bebas Neue"/>
            </a:endParaRPr>
          </a:p>
          <a:p>
            <a:endParaRPr lang="en-JM" sz="2400" dirty="0">
              <a:solidFill>
                <a:schemeClr val="tx1">
                  <a:lumMod val="75000"/>
                  <a:lumOff val="25000"/>
                </a:schemeClr>
              </a:solidFill>
              <a:latin typeface="Bebas Neue"/>
              <a:cs typeface="Bebas Neue"/>
            </a:endParaRPr>
          </a:p>
          <a:p>
            <a:endParaRPr lang="en-JM" sz="2400" dirty="0">
              <a:solidFill>
                <a:schemeClr val="tx1">
                  <a:lumMod val="75000"/>
                  <a:lumOff val="25000"/>
                </a:schemeClr>
              </a:solidFill>
              <a:latin typeface="Bebas Neue"/>
              <a:cs typeface="Bebas Neue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46759" y="1083908"/>
            <a:ext cx="8077200" cy="1487842"/>
            <a:chOff x="2209800" y="1981200"/>
            <a:chExt cx="4876800" cy="1371600"/>
          </a:xfrm>
        </p:grpSpPr>
        <p:sp>
          <p:nvSpPr>
            <p:cNvPr id="12" name="Rectangle 11"/>
            <p:cNvSpPr/>
            <p:nvPr/>
          </p:nvSpPr>
          <p:spPr>
            <a:xfrm>
              <a:off x="2209800" y="1981200"/>
              <a:ext cx="4876800" cy="1371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  <a:effectLst>
              <a:innerShdw blurRad="114300">
                <a:schemeClr val="bg1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209800" y="2286000"/>
              <a:ext cx="152400" cy="6096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934200" y="2286000"/>
              <a:ext cx="152400" cy="6096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2392680" y="4217353"/>
            <a:ext cx="4419600" cy="3429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/>
            </a:solidFill>
          </a:ln>
          <a:effectLst>
            <a:innerShdw blurRad="114300">
              <a:schemeClr val="bg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dirty="0" err="1">
                <a:solidFill>
                  <a:schemeClr val="tx2"/>
                </a:solidFill>
                <a:latin typeface="BebasNEUE" pitchFamily="34" charset="0"/>
              </a:rPr>
              <a:t>Selasa</a:t>
            </a:r>
            <a:r>
              <a:rPr lang="en-JM" dirty="0">
                <a:solidFill>
                  <a:schemeClr val="tx2"/>
                </a:solidFill>
                <a:latin typeface="BebasNEUE" pitchFamily="34" charset="0"/>
              </a:rPr>
              <a:t>, 5 </a:t>
            </a:r>
            <a:r>
              <a:rPr lang="en-JM" dirty="0" err="1">
                <a:solidFill>
                  <a:schemeClr val="tx2"/>
                </a:solidFill>
                <a:latin typeface="BebasNEUE" pitchFamily="34" charset="0"/>
              </a:rPr>
              <a:t>Juli</a:t>
            </a:r>
            <a:r>
              <a:rPr lang="en-JM" dirty="0">
                <a:solidFill>
                  <a:schemeClr val="tx2"/>
                </a:solidFill>
                <a:latin typeface="BebasNEUE" pitchFamily="34" charset="0"/>
              </a:rPr>
              <a:t> 2022 – Hotel The </a:t>
            </a:r>
            <a:r>
              <a:rPr lang="en-JM" dirty="0" err="1">
                <a:solidFill>
                  <a:schemeClr val="tx2"/>
                </a:solidFill>
                <a:latin typeface="BebasNEUE" pitchFamily="34" charset="0"/>
              </a:rPr>
              <a:t>Zuri</a:t>
            </a:r>
            <a:r>
              <a:rPr lang="en-JM" dirty="0">
                <a:solidFill>
                  <a:schemeClr val="tx2"/>
                </a:solidFill>
                <a:latin typeface="BebasNEUE" pitchFamily="34" charset="0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1060" y="1588294"/>
            <a:ext cx="7848599" cy="457199"/>
          </a:xfrm>
        </p:spPr>
        <p:txBody>
          <a:bodyPr/>
          <a:lstStyle/>
          <a:p>
            <a:pPr algn="ctr"/>
            <a:r>
              <a:rPr lang="en-JM" b="1" dirty="0">
                <a:solidFill>
                  <a:schemeClr val="accent2"/>
                </a:solidFill>
                <a:latin typeface="Bebas Neue"/>
                <a:cs typeface="Bebas Neue"/>
              </a:rPr>
              <a:t>PENULISAN LAPORAN AUDIT MUTU INTERNAL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2260600" y="2068512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2260600" y="2114550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>
            <a:off x="6934200" y="2068512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>
            <a:off x="6934200" y="2114550"/>
            <a:ext cx="1016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750" y="124542"/>
            <a:ext cx="1580771" cy="845066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TUJUAN AUDIT MUTU INTERNAL (AMI)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8701"/>
            <a:ext cx="8153400" cy="339447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800" b="0" i="0" u="none" strike="noStrike" baseline="0" dirty="0">
                <a:latin typeface="CIDFont+F2"/>
              </a:rPr>
              <a:t>1. </a:t>
            </a:r>
            <a:r>
              <a:rPr lang="en-US" sz="2800" b="0" i="0" u="none" strike="noStrike" baseline="0" dirty="0" err="1">
                <a:latin typeface="CIDFont+F2"/>
              </a:rPr>
              <a:t>Mengetahui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kesesuaian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atau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ketidaksesuaian</a:t>
            </a:r>
            <a:r>
              <a:rPr lang="en-US" sz="2800" b="0" i="0" u="none" strike="noStrike" baseline="0" dirty="0">
                <a:latin typeface="CIDFont+F2"/>
              </a:rPr>
              <a:t>.</a:t>
            </a:r>
          </a:p>
          <a:p>
            <a:pPr marL="0" indent="0" algn="l">
              <a:buNone/>
            </a:pPr>
            <a:r>
              <a:rPr lang="fi-FI" sz="2800" b="0" i="0" u="none" strike="noStrike" baseline="0" dirty="0">
                <a:latin typeface="CIDFont+F2"/>
              </a:rPr>
              <a:t>2. Mengevaluasi kemampuan sistem dalam </a:t>
            </a:r>
            <a:r>
              <a:rPr lang="en-US" sz="2800" b="0" i="0" u="none" strike="noStrike" baseline="0" dirty="0" err="1">
                <a:latin typeface="CIDFont+F2"/>
              </a:rPr>
              <a:t>memenuhi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persyaratan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peraturan</a:t>
            </a:r>
            <a:r>
              <a:rPr lang="en-US" sz="2800" b="0" i="0" u="none" strike="noStrike" baseline="0" dirty="0">
                <a:latin typeface="CIDFont+F2"/>
              </a:rPr>
              <a:t>/</a:t>
            </a:r>
            <a:r>
              <a:rPr lang="sv-SE" sz="2800" b="0" i="0" u="none" strike="noStrike" baseline="0" dirty="0">
                <a:latin typeface="CIDFont+F2"/>
              </a:rPr>
              <a:t>perundangan dan persyaratan lain yang </a:t>
            </a:r>
            <a:r>
              <a:rPr lang="en-US" sz="2800" b="0" i="0" u="none" strike="noStrike" baseline="0" dirty="0" err="1">
                <a:latin typeface="CIDFont+F2"/>
              </a:rPr>
              <a:t>relevan</a:t>
            </a:r>
            <a:r>
              <a:rPr lang="en-US" sz="2800" b="0" i="0" u="none" strike="noStrike" baseline="0" dirty="0">
                <a:latin typeface="CIDFont+F2"/>
              </a:rPr>
              <a:t> (</a:t>
            </a:r>
            <a:r>
              <a:rPr lang="en-US" sz="2800" b="0" i="0" u="none" strike="noStrike" baseline="0" dirty="0" err="1">
                <a:latin typeface="CIDFont+F2"/>
              </a:rPr>
              <a:t>jika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ada</a:t>
            </a:r>
            <a:r>
              <a:rPr lang="en-US" sz="2800" b="0" i="0" u="none" strike="noStrike" baseline="0" dirty="0">
                <a:latin typeface="CIDFont+F2"/>
              </a:rPr>
              <a:t>)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CIDFont+F2"/>
              </a:rPr>
              <a:t>3. </a:t>
            </a:r>
            <a:r>
              <a:rPr lang="en-US" sz="2800" b="0" i="0" u="none" strike="noStrike" baseline="0" dirty="0" err="1">
                <a:latin typeface="CIDFont+F2"/>
              </a:rPr>
              <a:t>Mengevaluasi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efektifitas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penerapan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sistem</a:t>
            </a:r>
            <a:r>
              <a:rPr lang="en-US" sz="2800" b="0" i="0" u="none" strike="noStrike" baseline="0" dirty="0">
                <a:latin typeface="CIDFont+F2"/>
              </a:rPr>
              <a:t> .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CIDFont+F2"/>
              </a:rPr>
              <a:t>4. </a:t>
            </a:r>
            <a:r>
              <a:rPr lang="en-US" sz="2800" b="0" i="0" u="none" strike="noStrike" baseline="0" dirty="0" err="1">
                <a:latin typeface="CIDFont+F2"/>
              </a:rPr>
              <a:t>Mengidentifikasi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peluang</a:t>
            </a:r>
            <a:r>
              <a:rPr lang="en-US" sz="2800" b="0" i="0" u="none" strike="noStrike" baseline="0" dirty="0">
                <a:latin typeface="CIDFont+F2"/>
              </a:rPr>
              <a:t> </a:t>
            </a:r>
            <a:r>
              <a:rPr lang="en-US" sz="2800" b="0" i="0" u="none" strike="noStrike" baseline="0" dirty="0" err="1">
                <a:latin typeface="CIDFont+F2"/>
              </a:rPr>
              <a:t>perbaikan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14044816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LANDASAN PERATURAN AMI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Peraturan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BAN-PT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Nomor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59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tahun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2018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dalam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Instrumen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Akreditasi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Perguruan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Tinggi,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elemen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C.2.4.d :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1.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mensyaratkan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adanya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3"/>
              </a:rPr>
              <a:t>audit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3"/>
              </a:rPr>
              <a:t>berbasis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3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3"/>
              </a:rPr>
              <a:t>risiko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3"/>
              </a:rPr>
              <a:t> (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10"/>
              </a:rPr>
              <a:t>risk based audit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3"/>
              </a:rPr>
              <a:t>)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3"/>
              </a:rPr>
              <a:t>atau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3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3"/>
              </a:rPr>
              <a:t>inovasi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3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3"/>
              </a:rPr>
              <a:t>lainnya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3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dalam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Sistem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Penjaminan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Mutu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Internal PT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2.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Butir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1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tersebut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dibuktikan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0000"/>
                </a:solidFill>
                <a:latin typeface="CIDFont+F4"/>
              </a:rPr>
              <a:t>dengan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CIDFont+F4"/>
              </a:rPr>
              <a:t> :</a:t>
            </a:r>
          </a:p>
          <a:p>
            <a:pPr marL="0" indent="0" algn="l">
              <a:buNone/>
            </a:pPr>
            <a:r>
              <a:rPr lang="nn-NO" sz="2200" b="0" i="0" u="none" strike="noStrike" baseline="0" dirty="0">
                <a:solidFill>
                  <a:srgbClr val="0070C1"/>
                </a:solidFill>
                <a:latin typeface="CIDFont+F4"/>
              </a:rPr>
              <a:t>a. keberadaan 5 aspek (organ fungsi SPMI,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dokumen</a:t>
            </a: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 SPMI, auditor internal,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hasil</a:t>
            </a:r>
            <a:r>
              <a:rPr lang="en-US" sz="2200" dirty="0">
                <a:solidFill>
                  <a:srgbClr val="0070C1"/>
                </a:solidFill>
                <a:latin typeface="CIDFont+F4"/>
              </a:rPr>
              <a:t> </a:t>
            </a:r>
            <a:r>
              <a:rPr lang="nn-NO" sz="2200" b="0" i="0" u="none" strike="noStrike" baseline="0" dirty="0">
                <a:solidFill>
                  <a:srgbClr val="0070C1"/>
                </a:solidFill>
                <a:latin typeface="CIDFont+F4"/>
              </a:rPr>
              <a:t>kegiatan audit, bukti tindak lanjut temuan </a:t>
            </a: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audit);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b.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memiliki</a:t>
            </a: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standar</a:t>
            </a: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 yang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melampaui</a:t>
            </a: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 SN-DIKTI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c.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menerapkan</a:t>
            </a: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 SPMI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berbasis</a:t>
            </a:r>
            <a:r>
              <a:rPr lang="en-US" sz="2200" b="0" i="0" u="none" strike="noStrike" baseline="0" dirty="0">
                <a:solidFill>
                  <a:srgbClr val="0070C1"/>
                </a:solidFill>
                <a:latin typeface="CIDFont+F4"/>
              </a:rPr>
              <a:t> </a:t>
            </a:r>
            <a:r>
              <a:rPr lang="en-US" sz="2200" b="0" i="0" u="none" strike="noStrike" baseline="0" dirty="0" err="1">
                <a:solidFill>
                  <a:srgbClr val="0070C1"/>
                </a:solidFill>
                <a:latin typeface="CIDFont+F4"/>
              </a:rPr>
              <a:t>risiko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 dirty="0"/>
              <a:t>PUSAT JAMINAN MUTU LPPMP UNRI</a:t>
            </a:r>
          </a:p>
        </p:txBody>
      </p:sp>
    </p:spTree>
    <p:extLst>
      <p:ext uri="{BB962C8B-B14F-4D97-AF65-F5344CB8AC3E}">
        <p14:creationId xmlns:p14="http://schemas.microsoft.com/office/powerpoint/2010/main" val="208671037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AUDIT BERBASIS RESIKO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400" b="0" i="0" u="none" strike="noStrike" baseline="0" dirty="0">
                <a:latin typeface="CIDFont+F3"/>
              </a:rPr>
              <a:t>Audit </a:t>
            </a:r>
            <a:r>
              <a:rPr lang="en-US" sz="2400" b="0" i="0" u="none" strike="noStrike" baseline="0" dirty="0" err="1">
                <a:latin typeface="CIDFont+F3"/>
              </a:rPr>
              <a:t>berbasis</a:t>
            </a:r>
            <a:r>
              <a:rPr lang="en-US" sz="2400" b="0" i="0" u="none" strike="noStrike" baseline="0" dirty="0">
                <a:latin typeface="CIDFont+F3"/>
              </a:rPr>
              <a:t> </a:t>
            </a:r>
            <a:r>
              <a:rPr lang="en-US" sz="2400" b="0" i="0" u="none" strike="noStrike" baseline="0" dirty="0" err="1">
                <a:latin typeface="CIDFont+F3"/>
              </a:rPr>
              <a:t>risiko</a:t>
            </a:r>
            <a:r>
              <a:rPr lang="en-US" sz="2400" b="0" i="0" u="none" strike="noStrike" baseline="0" dirty="0">
                <a:latin typeface="CIDFont+F3"/>
              </a:rPr>
              <a:t> </a:t>
            </a:r>
            <a:r>
              <a:rPr lang="en-US" sz="2400" b="0" i="0" u="none" strike="noStrike" baseline="0" dirty="0" err="1">
                <a:latin typeface="CIDFont+F3"/>
              </a:rPr>
              <a:t>adalah</a:t>
            </a:r>
            <a:r>
              <a:rPr lang="en-US" sz="2400" b="0" i="0" u="none" strike="noStrike" baseline="0" dirty="0">
                <a:latin typeface="CIDFont+F3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sebuah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metode</a:t>
            </a:r>
            <a:r>
              <a:rPr lang="en-US" sz="2400" b="0" i="0" u="none" strike="noStrike" baseline="0" dirty="0">
                <a:latin typeface="CIDFont+F4"/>
              </a:rPr>
              <a:t> audit internal </a:t>
            </a:r>
            <a:r>
              <a:rPr lang="en-US" sz="2400" b="0" i="0" u="none" strike="noStrike" baseline="0" dirty="0" err="1">
                <a:latin typeface="CIDFont+F4"/>
              </a:rPr>
              <a:t>untuk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memberikan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jaminan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bahwa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risiko</a:t>
            </a:r>
            <a:r>
              <a:rPr lang="en-US" sz="2400" b="0" i="0" u="none" strike="noStrike" baseline="0" dirty="0">
                <a:latin typeface="CIDFont+F4"/>
              </a:rPr>
              <a:t> pada </a:t>
            </a:r>
            <a:r>
              <a:rPr lang="en-US" sz="2400" b="0" i="0" u="none" strike="noStrike" baseline="0" dirty="0" err="1">
                <a:latin typeface="CIDFont+F4"/>
              </a:rPr>
              <a:t>sebuah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institusi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telah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dikelola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sesuai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dengan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batasan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risiko</a:t>
            </a:r>
            <a:r>
              <a:rPr lang="en-US" sz="2400" b="0" i="0" u="none" strike="noStrike" baseline="0" dirty="0">
                <a:latin typeface="CIDFont+F4"/>
              </a:rPr>
              <a:t> (</a:t>
            </a:r>
            <a:r>
              <a:rPr lang="en-US" sz="2400" b="0" i="1" u="none" strike="noStrike" baseline="0" dirty="0">
                <a:latin typeface="CIDFont+F9"/>
              </a:rPr>
              <a:t>risk appetite</a:t>
            </a:r>
            <a:r>
              <a:rPr lang="en-US" sz="2400" b="0" i="0" u="none" strike="noStrike" baseline="0" dirty="0">
                <a:latin typeface="CIDFont+F4"/>
              </a:rPr>
              <a:t>) yang </a:t>
            </a:r>
            <a:r>
              <a:rPr lang="en-US" sz="2400" b="0" i="0" u="none" strike="noStrike" baseline="0" dirty="0" err="1">
                <a:latin typeface="CIDFont+F4"/>
              </a:rPr>
              <a:t>telah</a:t>
            </a:r>
            <a:r>
              <a:rPr lang="en-US" sz="2400" b="0" i="0" u="none" strike="noStrike" baseline="0" dirty="0">
                <a:latin typeface="CIDFont+F4"/>
              </a:rPr>
              <a:t> </a:t>
            </a:r>
            <a:r>
              <a:rPr lang="en-US" sz="2400" b="0" i="0" u="none" strike="noStrike" baseline="0" dirty="0" err="1">
                <a:latin typeface="CIDFont+F4"/>
              </a:rPr>
              <a:t>ditetapkan</a:t>
            </a:r>
            <a:r>
              <a:rPr lang="en-US" sz="2400" b="0" i="0" u="none" strike="noStrike" baseline="0" dirty="0">
                <a:latin typeface="CIDFont+F4"/>
              </a:rPr>
              <a:t> oleh </a:t>
            </a:r>
            <a:r>
              <a:rPr lang="en-US" sz="2400" b="0" i="0" u="none" strike="noStrike" baseline="0" dirty="0" err="1">
                <a:latin typeface="CIDFont+F4"/>
              </a:rPr>
              <a:t>institusi</a:t>
            </a:r>
            <a:r>
              <a:rPr lang="en-US" sz="2400" b="0" i="0" u="none" strike="noStrike" baseline="0" dirty="0">
                <a:latin typeface="CIDFont+F4"/>
              </a:rPr>
              <a:t>.</a:t>
            </a:r>
          </a:p>
          <a:p>
            <a:pPr marL="0" indent="0" algn="l">
              <a:buNone/>
            </a:pPr>
            <a:endParaRPr lang="en-US" sz="2400" dirty="0">
              <a:latin typeface="CIDFont+F4"/>
            </a:endParaRP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2060"/>
                </a:solidFill>
                <a:latin typeface="CIDFont+F6"/>
              </a:rPr>
              <a:t>TUJUAN AUDIT BERBASIS RISIKO</a:t>
            </a:r>
          </a:p>
          <a:p>
            <a:pPr algn="l"/>
            <a:r>
              <a:rPr lang="en-US" sz="2400" b="0" i="0" u="none" strike="noStrike" baseline="0" dirty="0" err="1">
                <a:solidFill>
                  <a:srgbClr val="000000"/>
                </a:solidFill>
                <a:latin typeface="CIDFont+F4"/>
              </a:rPr>
              <a:t>Memberi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IDFont+F4"/>
              </a:rPr>
              <a:t>keyakinan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IDFont+F4"/>
              </a:rPr>
              <a:t>bahwa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IDFont+F4"/>
              </a:rPr>
              <a:t>kegiatan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IDFont+F4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IDFont+F4"/>
              </a:rPr>
              <a:t>manajemen</a:t>
            </a:r>
            <a:endParaRPr lang="en-US" sz="2400" b="0" i="0" u="none" strike="noStrike" baseline="0" dirty="0">
              <a:solidFill>
                <a:srgbClr val="000000"/>
              </a:solidFill>
              <a:latin typeface="CIDFont+F4"/>
            </a:endParaRPr>
          </a:p>
          <a:p>
            <a:pPr algn="l"/>
            <a:r>
              <a:rPr lang="sv-SE" sz="2400" b="0" i="0" u="none" strike="noStrike" baseline="0" dirty="0">
                <a:solidFill>
                  <a:srgbClr val="000000"/>
                </a:solidFill>
                <a:latin typeface="CIDFont+F4"/>
              </a:rPr>
              <a:t>risiko yang dikelola PT telah berjalan secara efektif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IDFont+F4"/>
              </a:rPr>
              <a:t>dan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IDFont+F4"/>
              </a:rPr>
              <a:t>efisien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 dirty="0"/>
              <a:t>PUSAT JAMINAN MUTU LPPMP UNRI</a:t>
            </a:r>
          </a:p>
        </p:txBody>
      </p:sp>
    </p:spTree>
    <p:extLst>
      <p:ext uri="{BB962C8B-B14F-4D97-AF65-F5344CB8AC3E}">
        <p14:creationId xmlns:p14="http://schemas.microsoft.com/office/powerpoint/2010/main" val="5155516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PERANAN AUDITOR DALAM AUDIT BERBASIS RESIKO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6596"/>
            <a:ext cx="8229600" cy="3394472"/>
          </a:xfrm>
        </p:spPr>
        <p:txBody>
          <a:bodyPr>
            <a:noAutofit/>
          </a:bodyPr>
          <a:lstStyle/>
          <a:p>
            <a:pPr algn="l"/>
            <a:r>
              <a:rPr lang="en-US" sz="2200" b="0" i="0" u="none" strike="noStrike" baseline="0" dirty="0" err="1">
                <a:latin typeface="CIDFont+F4"/>
              </a:rPr>
              <a:t>menilai</a:t>
            </a:r>
            <a:r>
              <a:rPr lang="en-US" sz="2200" b="0" i="0" u="none" strike="noStrike" baseline="0" dirty="0">
                <a:latin typeface="CIDFont+F4"/>
              </a:rPr>
              <a:t> </a:t>
            </a:r>
            <a:r>
              <a:rPr lang="en-US" sz="2200" b="0" i="0" u="none" strike="noStrike" baseline="0" dirty="0" err="1">
                <a:latin typeface="CIDFont+F4"/>
              </a:rPr>
              <a:t>kemampuan</a:t>
            </a:r>
            <a:r>
              <a:rPr lang="en-US" sz="2200" b="0" i="0" u="none" strike="noStrike" baseline="0" dirty="0">
                <a:latin typeface="CIDFont+F4"/>
              </a:rPr>
              <a:t> </a:t>
            </a:r>
            <a:r>
              <a:rPr lang="en-US" sz="2200" b="0" i="0" u="none" strike="noStrike" baseline="0" dirty="0" err="1">
                <a:latin typeface="CIDFont+F4"/>
              </a:rPr>
              <a:t>manajemen</a:t>
            </a:r>
            <a:r>
              <a:rPr lang="en-US" sz="2200" b="0" i="0" u="none" strike="noStrike" baseline="0" dirty="0">
                <a:latin typeface="CIDFont+F4"/>
              </a:rPr>
              <a:t> PT </a:t>
            </a:r>
            <a:r>
              <a:rPr lang="en-US" sz="2200" b="0" i="0" u="none" strike="noStrike" baseline="0" dirty="0" err="1">
                <a:latin typeface="CIDFont+F4"/>
              </a:rPr>
              <a:t>dalam</a:t>
            </a:r>
            <a:r>
              <a:rPr lang="en-US" sz="2200" b="0" i="0" u="none" strike="noStrike" baseline="0" dirty="0">
                <a:latin typeface="CIDFont+F4"/>
              </a:rPr>
              <a:t> </a:t>
            </a:r>
            <a:r>
              <a:rPr lang="en-US" sz="2200" b="0" i="0" u="none" strike="noStrike" baseline="0" dirty="0" err="1">
                <a:latin typeface="CIDFont+F4"/>
              </a:rPr>
              <a:t>mengukur</a:t>
            </a:r>
            <a:r>
              <a:rPr lang="en-US" sz="2200" b="0" i="0" u="none" strike="noStrike" baseline="0" dirty="0">
                <a:latin typeface="CIDFont+F4"/>
              </a:rPr>
              <a:t>, </a:t>
            </a:r>
            <a:r>
              <a:rPr lang="en-US" sz="2200" b="0" i="0" u="none" strike="noStrike" baseline="0" dirty="0" err="1">
                <a:latin typeface="CIDFont+F4"/>
              </a:rPr>
              <a:t>merespon</a:t>
            </a:r>
            <a:r>
              <a:rPr lang="en-US" sz="2200" b="0" i="0" u="none" strike="noStrike" baseline="0" dirty="0">
                <a:latin typeface="CIDFont+F4"/>
              </a:rPr>
              <a:t> dan </a:t>
            </a:r>
            <a:r>
              <a:rPr lang="en-US" sz="2200" b="0" i="0" u="none" strike="noStrike" baseline="0" dirty="0" err="1">
                <a:latin typeface="CIDFont+F4"/>
              </a:rPr>
              <a:t>melaporkan</a:t>
            </a:r>
            <a:r>
              <a:rPr lang="en-US" sz="2200" b="0" i="0" u="none" strike="noStrike" baseline="0" dirty="0">
                <a:latin typeface="CIDFont+F4"/>
              </a:rPr>
              <a:t> </a:t>
            </a:r>
            <a:r>
              <a:rPr lang="en-US" sz="2200" b="0" i="0" u="none" strike="noStrike" baseline="0" dirty="0" err="1">
                <a:latin typeface="CIDFont+F4"/>
              </a:rPr>
              <a:t>resiko</a:t>
            </a:r>
            <a:r>
              <a:rPr lang="en-US" sz="2200" b="0" i="0" u="none" strike="noStrike" baseline="0" dirty="0">
                <a:latin typeface="CIDFont+F4"/>
              </a:rPr>
              <a:t>.</a:t>
            </a:r>
          </a:p>
          <a:p>
            <a:pPr algn="l"/>
            <a:r>
              <a:rPr lang="fi-FI" sz="2200" b="0" i="0" u="none" strike="noStrike" baseline="0" dirty="0">
                <a:latin typeface="CIDFont+F4"/>
              </a:rPr>
              <a:t>memfokuskan pekerjaan audit pada </a:t>
            </a:r>
            <a:r>
              <a:rPr lang="fi-FI" sz="2200" b="0" i="0" u="none" strike="noStrike" baseline="0" dirty="0">
                <a:latin typeface="CIDFont+F3"/>
              </a:rPr>
              <a:t>risiko signifikan </a:t>
            </a:r>
            <a:r>
              <a:rPr lang="fi-FI" sz="2200" b="0" i="0" u="none" strike="noStrike" baseline="0" dirty="0">
                <a:latin typeface="CIDFont+F4"/>
              </a:rPr>
              <a:t>yang telah diidentifikasi oleh jajaran manajemen</a:t>
            </a:r>
          </a:p>
          <a:p>
            <a:pPr algn="l"/>
            <a:r>
              <a:rPr lang="fi-FI" sz="2200" b="0" i="0" u="none" strike="noStrike" baseline="0" dirty="0">
                <a:latin typeface="CIDFont+F4"/>
              </a:rPr>
              <a:t>melakukan audit terhadap proses lintas unit kerja guna memastikan  pengelolaan risiko yang telah teridentifikasi</a:t>
            </a:r>
          </a:p>
          <a:p>
            <a:pPr algn="l"/>
            <a:r>
              <a:rPr lang="fi-FI" sz="2200" b="0" i="0" u="none" strike="noStrike" baseline="0" dirty="0">
                <a:latin typeface="CIDFont+F4"/>
              </a:rPr>
              <a:t>memberikan pemahaman kepada Unit Kerja yang </a:t>
            </a:r>
            <a:r>
              <a:rPr lang="sv-SE" sz="2200" b="0" i="0" u="none" strike="noStrike" baseline="0" dirty="0">
                <a:latin typeface="CIDFont+F4"/>
              </a:rPr>
              <a:t>diaudit dalam m</a:t>
            </a:r>
            <a:r>
              <a:rPr lang="sv-SE" sz="2200" b="0" i="0" u="none" strike="noStrike" baseline="0" dirty="0">
                <a:latin typeface="CIDFont+F3"/>
              </a:rPr>
              <a:t>emastikan efektivitas pengendalian </a:t>
            </a:r>
            <a:r>
              <a:rPr lang="en-US" sz="2200" b="0" i="0" u="none" strike="noStrike" baseline="0" dirty="0">
                <a:latin typeface="CIDFont+F3"/>
              </a:rPr>
              <a:t>internal</a:t>
            </a:r>
          </a:p>
          <a:p>
            <a:pPr algn="l"/>
            <a:r>
              <a:rPr lang="en-US" sz="2200" b="0" i="0" u="none" strike="noStrike" baseline="0" dirty="0" err="1">
                <a:latin typeface="CIDFont+F4"/>
              </a:rPr>
              <a:t>memberikan</a:t>
            </a:r>
            <a:r>
              <a:rPr lang="en-US" sz="2200" b="0" i="0" u="none" strike="noStrike" baseline="0" dirty="0">
                <a:latin typeface="CIDFont+F4"/>
              </a:rPr>
              <a:t> </a:t>
            </a:r>
            <a:r>
              <a:rPr lang="en-US" sz="2200" b="0" i="0" u="none" strike="noStrike" baseline="0" dirty="0" err="1">
                <a:latin typeface="CIDFont+F4"/>
              </a:rPr>
              <a:t>dukungan</a:t>
            </a:r>
            <a:r>
              <a:rPr lang="en-US" sz="2200" b="0" i="0" u="none" strike="noStrike" baseline="0" dirty="0">
                <a:latin typeface="CIDFont+F4"/>
              </a:rPr>
              <a:t> dan </a:t>
            </a:r>
            <a:r>
              <a:rPr lang="en-US" sz="2200" b="0" i="0" u="none" strike="noStrike" baseline="0" dirty="0" err="1">
                <a:latin typeface="CIDFont+F4"/>
              </a:rPr>
              <a:t>partisipasi</a:t>
            </a:r>
            <a:r>
              <a:rPr lang="en-US" sz="2200" b="0" i="0" u="none" strike="noStrike" baseline="0" dirty="0">
                <a:latin typeface="CIDFont+F4"/>
              </a:rPr>
              <a:t> </a:t>
            </a:r>
            <a:r>
              <a:rPr lang="en-US" sz="2200" b="0" i="0" u="none" strike="noStrike" baseline="0" dirty="0" err="1">
                <a:latin typeface="CIDFont+F4"/>
              </a:rPr>
              <a:t>aktif</a:t>
            </a:r>
            <a:r>
              <a:rPr lang="en-US" sz="2200" b="0" i="0" u="none" strike="noStrike" baseline="0" dirty="0">
                <a:latin typeface="CIDFont+F4"/>
              </a:rPr>
              <a:t> </a:t>
            </a:r>
            <a:r>
              <a:rPr lang="en-US" sz="2200" b="0" i="0" u="none" strike="noStrike" baseline="0" dirty="0" err="1">
                <a:latin typeface="CIDFont+F4"/>
              </a:rPr>
              <a:t>dalam</a:t>
            </a:r>
            <a:r>
              <a:rPr lang="en-US" sz="2200" b="0" i="0" u="none" strike="noStrike" baseline="0" dirty="0">
                <a:latin typeface="CIDFont+F4"/>
              </a:rPr>
              <a:t> proses </a:t>
            </a:r>
            <a:r>
              <a:rPr lang="en-US" sz="2200" b="0" i="0" u="none" strike="noStrike" baseline="0" dirty="0" err="1">
                <a:latin typeface="CIDFont+F4"/>
              </a:rPr>
              <a:t>pengendalian</a:t>
            </a:r>
            <a:r>
              <a:rPr lang="en-US" sz="2200" b="0" i="0" u="none" strike="noStrike" baseline="0" dirty="0">
                <a:latin typeface="CIDFont+F4"/>
              </a:rPr>
              <a:t> internal PT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 dirty="0"/>
              <a:t>PUSAT JAMINAN MUTU LPPMP UNRI</a:t>
            </a:r>
          </a:p>
        </p:txBody>
      </p:sp>
    </p:spTree>
    <p:extLst>
      <p:ext uri="{BB962C8B-B14F-4D97-AF65-F5344CB8AC3E}">
        <p14:creationId xmlns:p14="http://schemas.microsoft.com/office/powerpoint/2010/main" val="375366342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/>
              <a:t>Perbaikan Mutu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3678"/>
            <a:ext cx="8229600" cy="3394472"/>
          </a:xfrm>
        </p:spPr>
        <p:txBody>
          <a:bodyPr>
            <a:normAutofit/>
          </a:bodyPr>
          <a:lstStyle/>
          <a:p>
            <a:r>
              <a:rPr lang="en-US" sz="1200"/>
              <a:t>Perbaikan mutu dilaksanakan secara berkala dan berkelanjutan melalui siklus PDCA (</a:t>
            </a:r>
            <a:r>
              <a:rPr lang="en-US" sz="1200" i="1"/>
              <a:t>Plan-Do-Check-Action</a:t>
            </a:r>
            <a:r>
              <a:rPr lang="en-US" sz="1200"/>
              <a:t>)</a:t>
            </a:r>
          </a:p>
          <a:p>
            <a:endParaRPr lang="en-US" sz="1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  <p:grpSp>
        <p:nvGrpSpPr>
          <p:cNvPr id="16" name="Group 15"/>
          <p:cNvGrpSpPr/>
          <p:nvPr/>
        </p:nvGrpSpPr>
        <p:grpSpPr>
          <a:xfrm>
            <a:off x="457200" y="1200150"/>
            <a:ext cx="8229600" cy="2895600"/>
            <a:chOff x="457200" y="1352550"/>
            <a:chExt cx="8229600" cy="3200400"/>
          </a:xfrm>
        </p:grpSpPr>
        <p:grpSp>
          <p:nvGrpSpPr>
            <p:cNvPr id="11" name="Group 10"/>
            <p:cNvGrpSpPr/>
            <p:nvPr/>
          </p:nvGrpSpPr>
          <p:grpSpPr>
            <a:xfrm>
              <a:off x="3148802" y="1436770"/>
              <a:ext cx="3048000" cy="3048001"/>
              <a:chOff x="3148802" y="1436770"/>
              <a:chExt cx="3048000" cy="3048001"/>
            </a:xfrm>
          </p:grpSpPr>
          <p:pic>
            <p:nvPicPr>
              <p:cNvPr id="4098" name="Picture 2" descr="PDCA Circle | AllAboutLean.co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48802" y="1436770"/>
                <a:ext cx="3048000" cy="3048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" name="Oval 4"/>
              <p:cNvSpPr/>
              <p:nvPr/>
            </p:nvSpPr>
            <p:spPr>
              <a:xfrm>
                <a:off x="4000783" y="2280731"/>
                <a:ext cx="1344038" cy="134403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b="1"/>
                  <a:t>Perbaikan </a:t>
                </a:r>
              </a:p>
              <a:p>
                <a:pPr algn="ctr"/>
                <a:r>
                  <a:rPr lang="en-US" sz="1000" b="1"/>
                  <a:t>Mutu Secara Berkelanjutan</a:t>
                </a: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457200" y="1352550"/>
              <a:ext cx="8229600" cy="320040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09600" y="1581150"/>
              <a:ext cx="2166026" cy="571500"/>
            </a:xfrm>
            <a:prstGeom prst="rect">
              <a:avLst/>
            </a:prstGeom>
            <a:solidFill>
              <a:srgbClr val="EA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50" b="1">
                  <a:solidFill>
                    <a:schemeClr val="bg1"/>
                  </a:solidFill>
                </a:rPr>
                <a:t>Action :</a:t>
              </a:r>
            </a:p>
            <a:p>
              <a:r>
                <a:rPr lang="en-US" sz="1050" b="1">
                  <a:solidFill>
                    <a:schemeClr val="bg1"/>
                  </a:solidFill>
                </a:rPr>
                <a:t>Rekomendasi untuk perbaikan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42026" y="3638550"/>
              <a:ext cx="2133600" cy="7274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b="1"/>
                <a:t>Check 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/>
                <a:t>Pemantauan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/>
                <a:t>Penilaian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/>
                <a:t>Evaluasi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514290" y="1543050"/>
              <a:ext cx="2057400" cy="6096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b="1"/>
                <a:t>Plan 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/>
                <a:t>Rencana Tahunan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/>
                <a:t>Standar / Kriteria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78621" y="3638550"/>
              <a:ext cx="2036324" cy="78283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b="1"/>
                <a:t>Do :</a:t>
              </a:r>
            </a:p>
            <a:p>
              <a:r>
                <a:rPr lang="en-US" sz="1000" b="1"/>
                <a:t>Pelaksanaan program sesuai rencana tahunan 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09600" y="2734568"/>
              <a:ext cx="2166026" cy="2839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/>
                <a:t>Tim SPMF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525638" y="2533650"/>
              <a:ext cx="1987685" cy="6477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/>
                <a:t>Sumber Daya 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000"/>
                <a:t>Anggaran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000"/>
                <a:t>Sarana &amp; Prasarana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000"/>
                <a:t>Dosen &amp; Tendik</a:t>
              </a:r>
            </a:p>
          </p:txBody>
        </p:sp>
        <p:sp>
          <p:nvSpPr>
            <p:cNvPr id="14" name="Right Arrow 13"/>
            <p:cNvSpPr/>
            <p:nvPr/>
          </p:nvSpPr>
          <p:spPr>
            <a:xfrm rot="16200000">
              <a:off x="1359374" y="2285978"/>
              <a:ext cx="526554" cy="2598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 rot="5400000">
              <a:off x="1359374" y="3188263"/>
              <a:ext cx="526554" cy="2598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 rot="5400000">
              <a:off x="7352490" y="3241901"/>
              <a:ext cx="381000" cy="2598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2694562" y="4435078"/>
            <a:ext cx="3581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/>
              <a:t>Laporan SPMI Tahunan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4218562" y="4126357"/>
            <a:ext cx="533400" cy="2688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1066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ALUR </a:t>
            </a:r>
            <a:r>
              <a:rPr lang="en-US" sz="2400" b="1" dirty="0" err="1"/>
              <a:t>PeLAKSANAAN</a:t>
            </a:r>
            <a:r>
              <a:rPr lang="en-US" sz="2400" b="1" dirty="0"/>
              <a:t> AMI UNRI 2022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/>
              <a:t>PUSAT JAMINAN MUTU LPPMP UNRI</a:t>
            </a:r>
            <a:endParaRPr lang="en-JM" dirty="0"/>
          </a:p>
        </p:txBody>
      </p:sp>
      <p:graphicFrame>
        <p:nvGraphicFramePr>
          <p:cNvPr id="22" name="Diagram 21">
            <a:extLst>
              <a:ext uri="{FF2B5EF4-FFF2-40B4-BE49-F238E27FC236}">
                <a16:creationId xmlns:a16="http://schemas.microsoft.com/office/drawing/2014/main" id="{A668B7A5-2DC4-D99A-FC0C-84A36EE9F2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84648"/>
              </p:ext>
            </p:extLst>
          </p:nvPr>
        </p:nvGraphicFramePr>
        <p:xfrm>
          <a:off x="228600" y="860822"/>
          <a:ext cx="86868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833931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SIKLUS AMI UNRI 2022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71550"/>
            <a:ext cx="3733800" cy="3394472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200" b="0" i="0" u="none" strike="noStrike" baseline="0" dirty="0">
                <a:latin typeface="CIDFont+F3"/>
              </a:rPr>
              <a:t>1) </a:t>
            </a:r>
            <a:r>
              <a:rPr lang="en-US" sz="2200" b="0" i="0" u="none" strike="noStrike" baseline="0" dirty="0" err="1">
                <a:latin typeface="CIDFont+F3"/>
              </a:rPr>
              <a:t>Menetapkan</a:t>
            </a:r>
            <a:r>
              <a:rPr lang="en-US" sz="2200" b="0" i="0" u="none" strike="noStrike" baseline="0" dirty="0">
                <a:latin typeface="CIDFont+F3"/>
              </a:rPr>
              <a:t> </a:t>
            </a:r>
            <a:r>
              <a:rPr lang="en-US" sz="2200" b="0" i="0" u="none" strike="noStrike" baseline="0" dirty="0" err="1">
                <a:latin typeface="CIDFont+F3"/>
              </a:rPr>
              <a:t>tujuan</a:t>
            </a:r>
            <a:r>
              <a:rPr lang="en-US" sz="2200" b="0" i="0" u="none" strike="noStrike" baseline="0" dirty="0">
                <a:latin typeface="CIDFont+F3"/>
              </a:rPr>
              <a:t> audit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CIDFont+F3"/>
              </a:rPr>
              <a:t>2) </a:t>
            </a:r>
            <a:r>
              <a:rPr lang="en-US" sz="2200" b="0" i="0" u="none" strike="noStrike" baseline="0" dirty="0" err="1">
                <a:latin typeface="CIDFont+F3"/>
              </a:rPr>
              <a:t>Merencanakan</a:t>
            </a:r>
            <a:r>
              <a:rPr lang="en-US" sz="2200" b="0" i="0" u="none" strike="noStrike" baseline="0" dirty="0">
                <a:latin typeface="CIDFont+F3"/>
              </a:rPr>
              <a:t> audit </a:t>
            </a:r>
            <a:r>
              <a:rPr lang="en-US" sz="2200" b="0" i="0" u="none" strike="noStrike" baseline="0" dirty="0" err="1">
                <a:latin typeface="CIDFont+F3"/>
              </a:rPr>
              <a:t>tahunan</a:t>
            </a:r>
            <a:endParaRPr lang="en-US" sz="2200" b="0" i="0" u="none" strike="noStrike" baseline="0" dirty="0">
              <a:latin typeface="CIDFont+F3"/>
            </a:endParaRP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CIDFont+F3"/>
              </a:rPr>
              <a:t>3) </a:t>
            </a:r>
            <a:r>
              <a:rPr lang="en-US" sz="2200" b="0" i="0" u="none" strike="noStrike" baseline="0" dirty="0" err="1">
                <a:latin typeface="CIDFont+F3"/>
              </a:rPr>
              <a:t>Menetapkan</a:t>
            </a:r>
            <a:r>
              <a:rPr lang="en-US" sz="2200" b="0" i="0" u="none" strike="noStrike" baseline="0" dirty="0">
                <a:latin typeface="CIDFont+F3"/>
              </a:rPr>
              <a:t> </a:t>
            </a:r>
            <a:r>
              <a:rPr lang="en-US" sz="2200" b="0" i="0" u="none" strike="noStrike" baseline="0" dirty="0" err="1">
                <a:latin typeface="CIDFont+F3"/>
              </a:rPr>
              <a:t>sasaran</a:t>
            </a:r>
            <a:r>
              <a:rPr lang="en-US" sz="2200" b="0" i="0" u="none" strike="noStrike" baseline="0" dirty="0">
                <a:latin typeface="CIDFont+F3"/>
              </a:rPr>
              <a:t> dan </a:t>
            </a:r>
            <a:r>
              <a:rPr lang="en-US" sz="2200" b="0" i="0" u="none" strike="noStrike" baseline="0" dirty="0" err="1">
                <a:latin typeface="CIDFont+F3"/>
              </a:rPr>
              <a:t>lingkup</a:t>
            </a:r>
            <a:r>
              <a:rPr lang="en-US" sz="2200" b="0" i="0" u="none" strike="noStrike" baseline="0" dirty="0">
                <a:latin typeface="CIDFont+F3"/>
              </a:rPr>
              <a:t> audit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CIDFont+F3"/>
              </a:rPr>
              <a:t>4) </a:t>
            </a:r>
            <a:r>
              <a:rPr lang="en-US" sz="2200" b="0" i="0" u="none" strike="noStrike" baseline="0" dirty="0" err="1">
                <a:latin typeface="CIDFont+F3"/>
              </a:rPr>
              <a:t>Membentuk</a:t>
            </a:r>
            <a:r>
              <a:rPr lang="en-US" sz="2200" b="0" i="0" u="none" strike="noStrike" baseline="0" dirty="0">
                <a:latin typeface="CIDFont+F3"/>
              </a:rPr>
              <a:t> </a:t>
            </a:r>
            <a:r>
              <a:rPr lang="en-US" sz="2200" b="0" i="0" u="none" strike="noStrike" baseline="0" dirty="0" err="1">
                <a:latin typeface="CIDFont+F3"/>
              </a:rPr>
              <a:t>tim</a:t>
            </a:r>
            <a:r>
              <a:rPr lang="en-US" sz="2200" b="0" i="0" u="none" strike="noStrike" baseline="0" dirty="0">
                <a:latin typeface="CIDFont+F3"/>
              </a:rPr>
              <a:t> audit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CIDFont+F3"/>
              </a:rPr>
              <a:t>5) </a:t>
            </a:r>
            <a:r>
              <a:rPr lang="en-US" sz="2200" b="0" i="0" u="none" strike="noStrike" baseline="0" dirty="0" err="1">
                <a:latin typeface="CIDFont+F3"/>
              </a:rPr>
              <a:t>Mengkaji</a:t>
            </a:r>
            <a:r>
              <a:rPr lang="en-US" sz="2200" b="0" i="0" u="none" strike="noStrike" baseline="0" dirty="0">
                <a:latin typeface="CIDFont+F3"/>
              </a:rPr>
              <a:t> </a:t>
            </a:r>
            <a:r>
              <a:rPr lang="en-US" sz="2200" b="0" i="0" u="none" strike="noStrike" baseline="0" dirty="0" err="1">
                <a:latin typeface="CIDFont+F3"/>
              </a:rPr>
              <a:t>ulang</a:t>
            </a:r>
            <a:r>
              <a:rPr lang="en-US" sz="2200" b="0" i="0" u="none" strike="noStrike" baseline="0" dirty="0">
                <a:latin typeface="CIDFont+F3"/>
              </a:rPr>
              <a:t> </a:t>
            </a:r>
            <a:r>
              <a:rPr lang="en-US" sz="2200" b="0" i="0" u="none" strike="noStrike" baseline="0" dirty="0" err="1">
                <a:latin typeface="CIDFont+F3"/>
              </a:rPr>
              <a:t>dokumen</a:t>
            </a:r>
            <a:r>
              <a:rPr lang="en-US" sz="2200" dirty="0">
                <a:latin typeface="CIDFont+F3"/>
              </a:rPr>
              <a:t> </a:t>
            </a:r>
            <a:r>
              <a:rPr lang="en-US" sz="2200" b="0" i="0" u="none" strike="noStrike" baseline="0" dirty="0">
                <a:latin typeface="CIDFont+F3"/>
              </a:rPr>
              <a:t>dan </a:t>
            </a:r>
            <a:r>
              <a:rPr lang="en-US" sz="2200" b="0" i="0" u="none" strike="noStrike" baseline="0" dirty="0" err="1">
                <a:latin typeface="CIDFont+F3"/>
              </a:rPr>
              <a:t>menyiapkan</a:t>
            </a:r>
            <a:r>
              <a:rPr lang="en-US" sz="2200" b="0" i="0" u="none" strike="noStrike" baseline="0" dirty="0">
                <a:latin typeface="CIDFont+F3"/>
              </a:rPr>
              <a:t> daftar </a:t>
            </a:r>
            <a:r>
              <a:rPr lang="en-US" sz="2200" b="0" i="0" u="none" strike="noStrike" baseline="0" dirty="0" err="1">
                <a:latin typeface="CIDFont+F3"/>
              </a:rPr>
              <a:t>pengecekan</a:t>
            </a:r>
            <a:r>
              <a:rPr lang="en-US" sz="2200" b="0" i="0" u="none" strike="noStrike" baseline="0" dirty="0">
                <a:latin typeface="CIDFont+F3"/>
              </a:rPr>
              <a:t> (Audit</a:t>
            </a:r>
          </a:p>
          <a:p>
            <a:pPr marL="0" indent="0" algn="l">
              <a:buNone/>
            </a:pPr>
            <a:r>
              <a:rPr lang="en-US" sz="2200" b="0" i="0" u="none" strike="noStrike" baseline="0" dirty="0" err="1">
                <a:latin typeface="CIDFont+F3"/>
              </a:rPr>
              <a:t>Kecukupan</a:t>
            </a:r>
            <a:r>
              <a:rPr lang="en-US" sz="2200" b="0" i="0" u="none" strike="noStrike" baseline="0" dirty="0">
                <a:latin typeface="CIDFont+F3"/>
              </a:rPr>
              <a:t>/D</a:t>
            </a:r>
            <a:r>
              <a:rPr lang="en-US" sz="2200" b="0" i="0" u="none" strike="noStrike" baseline="0" dirty="0">
                <a:latin typeface="CIDFont+F10"/>
              </a:rPr>
              <a:t>esk Evaluation</a:t>
            </a:r>
            <a:r>
              <a:rPr lang="en-US" sz="2200" b="0" i="0" u="none" strike="noStrike" baseline="0" dirty="0">
                <a:latin typeface="CIDFont+F3"/>
              </a:rPr>
              <a:t>)</a:t>
            </a:r>
          </a:p>
          <a:p>
            <a:pPr algn="l"/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JM" dirty="0"/>
              <a:t>PUSAT JAMINAN MUTU LPPMP UNRI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19FA73-ECFD-3D2A-80A7-8D80C32D0080}"/>
              </a:ext>
            </a:extLst>
          </p:cNvPr>
          <p:cNvSpPr txBox="1">
            <a:spLocks/>
          </p:cNvSpPr>
          <p:nvPr/>
        </p:nvSpPr>
        <p:spPr>
          <a:xfrm>
            <a:off x="4800600" y="853348"/>
            <a:ext cx="3733800" cy="3394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latin typeface="CIDFont+F3"/>
              </a:rPr>
              <a:t>6) </a:t>
            </a:r>
            <a:r>
              <a:rPr lang="en-US" sz="2200" dirty="0" err="1">
                <a:latin typeface="CIDFont+F3"/>
              </a:rPr>
              <a:t>Menyelenggarakan</a:t>
            </a:r>
            <a:r>
              <a:rPr lang="en-US" sz="2200" dirty="0">
                <a:latin typeface="CIDFont+F3"/>
              </a:rPr>
              <a:t> </a:t>
            </a:r>
            <a:r>
              <a:rPr lang="en-US" sz="2200" dirty="0" err="1">
                <a:latin typeface="CIDFont+F3"/>
              </a:rPr>
              <a:t>rapat</a:t>
            </a:r>
            <a:r>
              <a:rPr lang="en-US" sz="2200" dirty="0">
                <a:latin typeface="CIDFont+F3"/>
              </a:rPr>
              <a:t> </a:t>
            </a:r>
            <a:r>
              <a:rPr lang="en-US" sz="2200" dirty="0" err="1">
                <a:latin typeface="CIDFont+F3"/>
              </a:rPr>
              <a:t>tim</a:t>
            </a:r>
            <a:r>
              <a:rPr lang="en-US" sz="2200" dirty="0">
                <a:latin typeface="CIDFont+F3"/>
              </a:rPr>
              <a:t> audit</a:t>
            </a:r>
          </a:p>
          <a:p>
            <a:pPr marL="0" indent="0">
              <a:buNone/>
            </a:pPr>
            <a:r>
              <a:rPr lang="en-US" sz="2200" dirty="0">
                <a:latin typeface="CIDFont+F3"/>
              </a:rPr>
              <a:t>7) </a:t>
            </a:r>
            <a:r>
              <a:rPr lang="en-US" sz="2200" dirty="0" err="1">
                <a:latin typeface="CIDFont+F3"/>
              </a:rPr>
              <a:t>Menetapkan</a:t>
            </a:r>
            <a:r>
              <a:rPr lang="en-US" sz="2200" dirty="0">
                <a:latin typeface="CIDFont+F3"/>
              </a:rPr>
              <a:t> </a:t>
            </a:r>
            <a:r>
              <a:rPr lang="en-US" sz="2200" dirty="0" err="1">
                <a:latin typeface="CIDFont+F3"/>
              </a:rPr>
              <a:t>jadwal</a:t>
            </a:r>
            <a:r>
              <a:rPr lang="en-US" sz="2200" dirty="0">
                <a:latin typeface="CIDFont+F3"/>
              </a:rPr>
              <a:t> audit</a:t>
            </a:r>
          </a:p>
          <a:p>
            <a:pPr marL="0" indent="0">
              <a:buNone/>
            </a:pPr>
            <a:r>
              <a:rPr lang="en-US" sz="2200" dirty="0">
                <a:latin typeface="CIDFont+F3"/>
              </a:rPr>
              <a:t>8) </a:t>
            </a:r>
            <a:r>
              <a:rPr lang="en-US" sz="2200" dirty="0" err="1">
                <a:latin typeface="CIDFont+F3"/>
              </a:rPr>
              <a:t>Melaksanakan</a:t>
            </a:r>
            <a:r>
              <a:rPr lang="en-US" sz="2200" dirty="0">
                <a:latin typeface="CIDFont+F3"/>
              </a:rPr>
              <a:t> audit di </a:t>
            </a:r>
            <a:r>
              <a:rPr lang="en-US" sz="2200" dirty="0" err="1">
                <a:latin typeface="CIDFont+F3"/>
              </a:rPr>
              <a:t>tempat</a:t>
            </a:r>
            <a:endParaRPr lang="en-US" sz="2200" dirty="0">
              <a:latin typeface="CIDFont+F3"/>
            </a:endParaRPr>
          </a:p>
          <a:p>
            <a:pPr marL="0" indent="0">
              <a:buNone/>
            </a:pPr>
            <a:r>
              <a:rPr lang="en-US" sz="2200" dirty="0" err="1">
                <a:latin typeface="CIDFont+F3"/>
              </a:rPr>
              <a:t>obyek</a:t>
            </a:r>
            <a:r>
              <a:rPr lang="en-US" sz="2200" dirty="0">
                <a:latin typeface="CIDFont+F3"/>
              </a:rPr>
              <a:t> audit (Audit </a:t>
            </a:r>
            <a:r>
              <a:rPr lang="en-US" sz="2200" dirty="0" err="1">
                <a:latin typeface="CIDFont+F3"/>
              </a:rPr>
              <a:t>kepatuhan</a:t>
            </a:r>
            <a:r>
              <a:rPr lang="en-US" sz="2200" dirty="0">
                <a:latin typeface="CIDFont+F3"/>
              </a:rPr>
              <a:t>)</a:t>
            </a:r>
          </a:p>
          <a:p>
            <a:pPr marL="0" indent="0">
              <a:buNone/>
            </a:pPr>
            <a:r>
              <a:rPr lang="en-US" sz="2200" dirty="0">
                <a:latin typeface="CIDFont+F3"/>
              </a:rPr>
              <a:t>9) Menyusun </a:t>
            </a:r>
            <a:r>
              <a:rPr lang="en-US" sz="2200" dirty="0" err="1">
                <a:latin typeface="CIDFont+F3"/>
              </a:rPr>
              <a:t>laporan</a:t>
            </a:r>
            <a:r>
              <a:rPr lang="en-US" sz="2200" dirty="0">
                <a:latin typeface="CIDFont+F3"/>
              </a:rPr>
              <a:t> audit </a:t>
            </a:r>
            <a:r>
              <a:rPr lang="en-US" sz="2200" dirty="0" err="1">
                <a:latin typeface="CIDFont+F3"/>
              </a:rPr>
              <a:t>Temuan</a:t>
            </a:r>
            <a:r>
              <a:rPr lang="en-US" sz="2200" dirty="0">
                <a:latin typeface="CIDFont+F3"/>
              </a:rPr>
              <a:t> (KTS,OB) &amp; PTK]</a:t>
            </a:r>
          </a:p>
          <a:p>
            <a:pPr marL="0" indent="0">
              <a:buNone/>
            </a:pPr>
            <a:r>
              <a:rPr lang="en-US" sz="2200" dirty="0">
                <a:latin typeface="CIDFont+F3"/>
              </a:rPr>
              <a:t>10) </a:t>
            </a:r>
            <a:r>
              <a:rPr lang="en-US" sz="2200" dirty="0" err="1">
                <a:latin typeface="CIDFont+F3"/>
              </a:rPr>
              <a:t>Melakukan</a:t>
            </a:r>
            <a:r>
              <a:rPr lang="en-US" sz="2200" dirty="0">
                <a:latin typeface="CIDFont+F3"/>
              </a:rPr>
              <a:t> </a:t>
            </a:r>
            <a:r>
              <a:rPr lang="en-US" sz="2200" dirty="0" err="1">
                <a:latin typeface="CIDFont+F3"/>
              </a:rPr>
              <a:t>kajiulang</a:t>
            </a:r>
            <a:r>
              <a:rPr lang="en-US" sz="2200" dirty="0">
                <a:latin typeface="CIDFont+F3"/>
              </a:rPr>
              <a:t> oleh</a:t>
            </a:r>
          </a:p>
          <a:p>
            <a:pPr marL="0" indent="0">
              <a:buNone/>
            </a:pPr>
            <a:r>
              <a:rPr lang="en-US" sz="2200" dirty="0" err="1">
                <a:latin typeface="CIDFont+F3"/>
              </a:rPr>
              <a:t>manajemen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4299855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733550"/>
            <a:ext cx="8153400" cy="12192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JM">
                <a:ea typeface="Pacifico" pitchFamily="2" charset="0"/>
              </a:rPr>
              <a:t>TERIMA KASIH </a:t>
            </a:r>
          </a:p>
          <a:p>
            <a:pPr lvl="0"/>
            <a:r>
              <a:rPr lang="en-JM">
                <a:solidFill>
                  <a:srgbClr val="92D050"/>
                </a:solidFill>
                <a:ea typeface="Pacifico" pitchFamily="2" charset="0"/>
              </a:rPr>
              <a:t>ATAS PERHATIANNYA</a:t>
            </a:r>
            <a:endParaRPr lang="en-JM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1798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13321</TotalTime>
  <Words>512</Words>
  <Application>Microsoft Office PowerPoint</Application>
  <PresentationFormat>On-screen Show (16:9)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Bebas Neue</vt:lpstr>
      <vt:lpstr>BebasNEUE</vt:lpstr>
      <vt:lpstr>Calibri</vt:lpstr>
      <vt:lpstr>CIDFont+F10</vt:lpstr>
      <vt:lpstr>CIDFont+F2</vt:lpstr>
      <vt:lpstr>CIDFont+F3</vt:lpstr>
      <vt:lpstr>CIDFont+F4</vt:lpstr>
      <vt:lpstr>CIDFont+F6</vt:lpstr>
      <vt:lpstr>CIDFont+F9</vt:lpstr>
      <vt:lpstr>Courier New</vt:lpstr>
      <vt:lpstr>Office Theme</vt:lpstr>
      <vt:lpstr>PENULISAN LAPORAN AUDIT MUTU INTERNAL</vt:lpstr>
      <vt:lpstr>TUJUAN AUDIT MUTU INTERNAL (AMI)</vt:lpstr>
      <vt:lpstr>LANDASAN PERATURAN AMI</vt:lpstr>
      <vt:lpstr>AUDIT BERBASIS RESIKO</vt:lpstr>
      <vt:lpstr>PERANAN AUDITOR DALAM AUDIT BERBASIS RESIKO</vt:lpstr>
      <vt:lpstr>Perbaikan Mutu</vt:lpstr>
      <vt:lpstr>ALUR PeLAKSANAAN AMI UNRI 2022</vt:lpstr>
      <vt:lpstr>SIKLUS AMI UNRI 2022</vt:lpstr>
      <vt:lpstr>PowerPoint Presentation</vt:lpstr>
    </vt:vector>
  </TitlesOfParts>
  <Company>LIME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Reni Suryanita</dc:creator>
  <cp:lastModifiedBy>Reni Suryanita</cp:lastModifiedBy>
  <cp:revision>196</cp:revision>
  <dcterms:created xsi:type="dcterms:W3CDTF">2011-12-26T17:46:32Z</dcterms:created>
  <dcterms:modified xsi:type="dcterms:W3CDTF">2022-07-05T07:14:56Z</dcterms:modified>
</cp:coreProperties>
</file>